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notesMasterIdLst>
    <p:notesMasterId r:id="rId22"/>
  </p:notesMasterIdLst>
  <p:sldIdLst>
    <p:sldId id="287" r:id="rId2"/>
    <p:sldId id="308" r:id="rId3"/>
    <p:sldId id="289" r:id="rId4"/>
    <p:sldId id="325" r:id="rId5"/>
    <p:sldId id="328" r:id="rId6"/>
    <p:sldId id="327" r:id="rId7"/>
    <p:sldId id="326" r:id="rId8"/>
    <p:sldId id="317" r:id="rId9"/>
    <p:sldId id="336" r:id="rId10"/>
    <p:sldId id="330" r:id="rId11"/>
    <p:sldId id="331" r:id="rId12"/>
    <p:sldId id="341" r:id="rId13"/>
    <p:sldId id="332" r:id="rId14"/>
    <p:sldId id="333" r:id="rId15"/>
    <p:sldId id="334" r:id="rId16"/>
    <p:sldId id="343" r:id="rId17"/>
    <p:sldId id="337" r:id="rId18"/>
    <p:sldId id="335" r:id="rId19"/>
    <p:sldId id="339" r:id="rId20"/>
    <p:sldId id="34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nJung Jung" initials="EJ" lastIdx="10" clrIdx="0">
    <p:extLst>
      <p:ext uri="{19B8F6BF-5375-455C-9EA6-DF929625EA0E}">
        <p15:presenceInfo xmlns:p15="http://schemas.microsoft.com/office/powerpoint/2012/main" userId="248185fc106a8be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00FF00"/>
    <a:srgbClr val="0000FF"/>
    <a:srgbClr val="FF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9E13CE-396B-4D9A-A7B6-16CD0C6F2AD6}" v="25" dt="2021-07-23T17:24:26.7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280" autoAdjust="0"/>
  </p:normalViewPr>
  <p:slideViewPr>
    <p:cSldViewPr snapToGrid="0">
      <p:cViewPr varScale="1">
        <p:scale>
          <a:sx n="45" d="100"/>
          <a:sy n="45" d="100"/>
        </p:scale>
        <p:origin x="67" y="8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E39E13CE-396B-4D9A-A7B6-16CD0C6F2AD6}"/>
    <pc:docChg chg="delSld modSld">
      <pc:chgData name="EunJung Jung" userId="248185fc106a8be5" providerId="LiveId" clId="{E39E13CE-396B-4D9A-A7B6-16CD0C6F2AD6}" dt="2021-07-23T18:10:20.699" v="26" actId="47"/>
      <pc:docMkLst>
        <pc:docMk/>
      </pc:docMkLst>
      <pc:sldChg chg="modAnim">
        <pc:chgData name="EunJung Jung" userId="248185fc106a8be5" providerId="LiveId" clId="{E39E13CE-396B-4D9A-A7B6-16CD0C6F2AD6}" dt="2021-07-23T17:24:26.764" v="24"/>
        <pc:sldMkLst>
          <pc:docMk/>
          <pc:sldMk cId="393753293" sldId="289"/>
        </pc:sldMkLst>
      </pc:sldChg>
      <pc:sldChg chg="modAnim">
        <pc:chgData name="EunJung Jung" userId="248185fc106a8be5" providerId="LiveId" clId="{E39E13CE-396B-4D9A-A7B6-16CD0C6F2AD6}" dt="2021-07-23T16:21:17.617" v="2"/>
        <pc:sldMkLst>
          <pc:docMk/>
          <pc:sldMk cId="3488624013" sldId="308"/>
        </pc:sldMkLst>
      </pc:sldChg>
      <pc:sldChg chg="del">
        <pc:chgData name="EunJung Jung" userId="248185fc106a8be5" providerId="LiveId" clId="{E39E13CE-396B-4D9A-A7B6-16CD0C6F2AD6}" dt="2021-07-23T18:10:20.699" v="26" actId="47"/>
        <pc:sldMkLst>
          <pc:docMk/>
          <pc:sldMk cId="941321702" sldId="340"/>
        </pc:sldMkLst>
      </pc:sldChg>
      <pc:sldChg chg="modSp mod">
        <pc:chgData name="EunJung Jung" userId="248185fc106a8be5" providerId="LiveId" clId="{E39E13CE-396B-4D9A-A7B6-16CD0C6F2AD6}" dt="2021-07-23T17:57:29.710" v="25" actId="1036"/>
        <pc:sldMkLst>
          <pc:docMk/>
          <pc:sldMk cId="3140012325" sldId="341"/>
        </pc:sldMkLst>
        <pc:picChg chg="mod">
          <ac:chgData name="EunJung Jung" userId="248185fc106a8be5" providerId="LiveId" clId="{E39E13CE-396B-4D9A-A7B6-16CD0C6F2AD6}" dt="2021-07-23T17:57:29.710" v="25" actId="1036"/>
          <ac:picMkLst>
            <pc:docMk/>
            <pc:sldMk cId="3140012325" sldId="341"/>
            <ac:picMk id="2" creationId="{9169C42B-EC49-4333-AED3-D533AF04C637}"/>
          </ac:picMkLst>
        </pc:picChg>
      </pc:sldChg>
    </pc:docChg>
  </pc:docChgLst>
  <pc:docChgLst>
    <pc:chgData name="EunJung Jung" userId="248185fc106a8be5" providerId="LiveId" clId="{3A82D478-A189-4679-9C44-270929E2DBBA}"/>
    <pc:docChg chg="undo redo custSel addSld delSld modSld sldOrd">
      <pc:chgData name="EunJung Jung" userId="248185fc106a8be5" providerId="LiveId" clId="{3A82D478-A189-4679-9C44-270929E2DBBA}" dt="2020-01-20T22:30:48.370" v="2275" actId="20577"/>
      <pc:docMkLst>
        <pc:docMk/>
      </pc:docMkLst>
      <pc:sldChg chg="modSp">
        <pc:chgData name="EunJung Jung" userId="248185fc106a8be5" providerId="LiveId" clId="{3A82D478-A189-4679-9C44-270929E2DBBA}" dt="2020-01-20T22:30:48.370" v="2275" actId="20577"/>
        <pc:sldMkLst>
          <pc:docMk/>
          <pc:sldMk cId="3528827932" sldId="287"/>
        </pc:sldMkLst>
        <pc:spChg chg="mod">
          <ac:chgData name="EunJung Jung" userId="248185fc106a8be5" providerId="LiveId" clId="{3A82D478-A189-4679-9C44-270929E2DBBA}" dt="2020-01-20T22:30:48.370" v="2275" actId="20577"/>
          <ac:spMkLst>
            <pc:docMk/>
            <pc:sldMk cId="3528827932" sldId="287"/>
            <ac:spMk id="3" creationId="{2504E2B2-22F0-40C7-9C0F-0D79E9B5E4C6}"/>
          </ac:spMkLst>
        </pc:spChg>
      </pc:sldChg>
      <pc:sldChg chg="addSp delSp modSp modAnim">
        <pc:chgData name="EunJung Jung" userId="248185fc106a8be5" providerId="LiveId" clId="{3A82D478-A189-4679-9C44-270929E2DBBA}" dt="2020-01-10T04:01:40.585" v="2050"/>
        <pc:sldMkLst>
          <pc:docMk/>
          <pc:sldMk cId="393753293" sldId="289"/>
        </pc:sldMkLst>
        <pc:spChg chg="add del mod">
          <ac:chgData name="EunJung Jung" userId="248185fc106a8be5" providerId="LiveId" clId="{3A82D478-A189-4679-9C44-270929E2DBBA}" dt="2020-01-09T04:20:58.966" v="1952" actId="478"/>
          <ac:spMkLst>
            <pc:docMk/>
            <pc:sldMk cId="393753293" sldId="289"/>
            <ac:spMk id="4" creationId="{9E2CAC58-ACCA-48DC-A695-F005F11B347B}"/>
          </ac:spMkLst>
        </pc:spChg>
        <pc:spChg chg="add del mod">
          <ac:chgData name="EunJung Jung" userId="248185fc106a8be5" providerId="LiveId" clId="{3A82D478-A189-4679-9C44-270929E2DBBA}" dt="2020-01-09T04:21:38.874" v="1958" actId="478"/>
          <ac:spMkLst>
            <pc:docMk/>
            <pc:sldMk cId="393753293" sldId="289"/>
            <ac:spMk id="7" creationId="{B585F9AD-26A2-486C-8225-9DA5EC3CD6BF}"/>
          </ac:spMkLst>
        </pc:spChg>
        <pc:spChg chg="add del mod">
          <ac:chgData name="EunJung Jung" userId="248185fc106a8be5" providerId="LiveId" clId="{3A82D478-A189-4679-9C44-270929E2DBBA}" dt="2020-01-09T04:22:32.856" v="1963" actId="478"/>
          <ac:spMkLst>
            <pc:docMk/>
            <pc:sldMk cId="393753293" sldId="289"/>
            <ac:spMk id="11" creationId="{020F828D-2C9F-4355-A284-316E5E119908}"/>
          </ac:spMkLst>
        </pc:spChg>
        <pc:spChg chg="add del mod">
          <ac:chgData name="EunJung Jung" userId="248185fc106a8be5" providerId="LiveId" clId="{3A82D478-A189-4679-9C44-270929E2DBBA}" dt="2020-01-09T04:24:26.259" v="1971" actId="478"/>
          <ac:spMkLst>
            <pc:docMk/>
            <pc:sldMk cId="393753293" sldId="289"/>
            <ac:spMk id="16" creationId="{92E847AE-6D95-4099-B089-46AB5639D9A0}"/>
          </ac:spMkLst>
        </pc:spChg>
        <pc:spChg chg="add del mod">
          <ac:chgData name="EunJung Jung" userId="248185fc106a8be5" providerId="LiveId" clId="{3A82D478-A189-4679-9C44-270929E2DBBA}" dt="2020-01-09T04:28:19.221" v="1997" actId="478"/>
          <ac:spMkLst>
            <pc:docMk/>
            <pc:sldMk cId="393753293" sldId="289"/>
            <ac:spMk id="19" creationId="{E27DBDDD-B4B3-480B-A724-E76DEBFA0E46}"/>
          </ac:spMkLst>
        </pc:spChg>
        <pc:spChg chg="add del mod">
          <ac:chgData name="EunJung Jung" userId="248185fc106a8be5" providerId="LiveId" clId="{3A82D478-A189-4679-9C44-270929E2DBBA}" dt="2020-01-09T04:29:48.833" v="2004" actId="478"/>
          <ac:spMkLst>
            <pc:docMk/>
            <pc:sldMk cId="393753293" sldId="289"/>
            <ac:spMk id="22" creationId="{E8F99C9C-76FB-4FE7-ACEE-6FF1F46CFFDB}"/>
          </ac:spMkLst>
        </pc:spChg>
        <pc:picChg chg="add mod">
          <ac:chgData name="EunJung Jung" userId="248185fc106a8be5" providerId="LiveId" clId="{3A82D478-A189-4679-9C44-270929E2DBBA}" dt="2020-01-09T04:25:32.762" v="1986" actId="1076"/>
          <ac:picMkLst>
            <pc:docMk/>
            <pc:sldMk cId="393753293" sldId="289"/>
            <ac:picMk id="3" creationId="{2F78BE1A-0BE2-40D9-B262-CAF91D73059A}"/>
          </ac:picMkLst>
        </pc:picChg>
        <pc:picChg chg="add mod">
          <ac:chgData name="EunJung Jung" userId="248185fc106a8be5" providerId="LiveId" clId="{3A82D478-A189-4679-9C44-270929E2DBBA}" dt="2020-01-09T04:25:36.014" v="1987" actId="1076"/>
          <ac:picMkLst>
            <pc:docMk/>
            <pc:sldMk cId="393753293" sldId="289"/>
            <ac:picMk id="6" creationId="{92364A61-DAE5-4CE9-9B83-F443934F6951}"/>
          </ac:picMkLst>
        </pc:picChg>
        <pc:picChg chg="add mod">
          <ac:chgData name="EunJung Jung" userId="248185fc106a8be5" providerId="LiveId" clId="{3A82D478-A189-4679-9C44-270929E2DBBA}" dt="2020-01-09T04:25:13.581" v="1982" actId="1076"/>
          <ac:picMkLst>
            <pc:docMk/>
            <pc:sldMk cId="393753293" sldId="289"/>
            <ac:picMk id="10" creationId="{04943919-6938-4C71-B5E6-C57D653E06BD}"/>
          </ac:picMkLst>
        </pc:picChg>
        <pc:picChg chg="add mod">
          <ac:chgData name="EunJung Jung" userId="248185fc106a8be5" providerId="LiveId" clId="{3A82D478-A189-4679-9C44-270929E2DBBA}" dt="2020-01-10T04:00:47.237" v="2044" actId="1076"/>
          <ac:picMkLst>
            <pc:docMk/>
            <pc:sldMk cId="393753293" sldId="289"/>
            <ac:picMk id="11" creationId="{EE885D9F-4BA6-4179-989B-5FBEA347DF8C}"/>
          </ac:picMkLst>
        </pc:picChg>
        <pc:picChg chg="add mod">
          <ac:chgData name="EunJung Jung" userId="248185fc106a8be5" providerId="LiveId" clId="{3A82D478-A189-4679-9C44-270929E2DBBA}" dt="2020-01-10T04:01:18.702" v="2048" actId="1076"/>
          <ac:picMkLst>
            <pc:docMk/>
            <pc:sldMk cId="393753293" sldId="289"/>
            <ac:picMk id="12" creationId="{72CDAC05-E8B0-4D2D-936C-E52BC1C1F45A}"/>
          </ac:picMkLst>
        </pc:picChg>
        <pc:picChg chg="add mod">
          <ac:chgData name="EunJung Jung" userId="248185fc106a8be5" providerId="LiveId" clId="{3A82D478-A189-4679-9C44-270929E2DBBA}" dt="2020-01-09T04:25:50.464" v="1989" actId="14100"/>
          <ac:picMkLst>
            <pc:docMk/>
            <pc:sldMk cId="393753293" sldId="289"/>
            <ac:picMk id="13" creationId="{4A325E0F-D143-46F9-B28E-8481715FD470}"/>
          </ac:picMkLst>
        </pc:picChg>
        <pc:picChg chg="add mod">
          <ac:chgData name="EunJung Jung" userId="248185fc106a8be5" providerId="LiveId" clId="{3A82D478-A189-4679-9C44-270929E2DBBA}" dt="2020-01-10T04:01:18.702" v="2048" actId="1076"/>
          <ac:picMkLst>
            <pc:docMk/>
            <pc:sldMk cId="393753293" sldId="289"/>
            <ac:picMk id="14" creationId="{1827DFC6-8C17-4DB0-B638-EDC51BFE8C10}"/>
          </ac:picMkLst>
        </pc:picChg>
        <pc:picChg chg="add mod ord">
          <ac:chgData name="EunJung Jung" userId="248185fc106a8be5" providerId="LiveId" clId="{3A82D478-A189-4679-9C44-270929E2DBBA}" dt="2020-01-09T04:30:08.311" v="2008" actId="1076"/>
          <ac:picMkLst>
            <pc:docMk/>
            <pc:sldMk cId="393753293" sldId="289"/>
            <ac:picMk id="15" creationId="{57AA9902-A67A-4BD5-9746-AFABE8561804}"/>
          </ac:picMkLst>
        </pc:picChg>
        <pc:picChg chg="add mod">
          <ac:chgData name="EunJung Jung" userId="248185fc106a8be5" providerId="LiveId" clId="{3A82D478-A189-4679-9C44-270929E2DBBA}" dt="2020-01-09T04:28:11.320" v="1996" actId="1076"/>
          <ac:picMkLst>
            <pc:docMk/>
            <pc:sldMk cId="393753293" sldId="289"/>
            <ac:picMk id="18" creationId="{9B95D075-2A4E-4779-B042-EA50A0DAD07F}"/>
          </ac:picMkLst>
        </pc:picChg>
        <pc:picChg chg="add mod">
          <ac:chgData name="EunJung Jung" userId="248185fc106a8be5" providerId="LiveId" clId="{3A82D478-A189-4679-9C44-270929E2DBBA}" dt="2020-01-09T04:29:56.953" v="2005" actId="1076"/>
          <ac:picMkLst>
            <pc:docMk/>
            <pc:sldMk cId="393753293" sldId="289"/>
            <ac:picMk id="21" creationId="{7EC24903-DD92-4401-9837-F3DF47E572C0}"/>
          </ac:picMkLst>
        </pc:picChg>
      </pc:sldChg>
      <pc:sldChg chg="addSp modSp ord">
        <pc:chgData name="EunJung Jung" userId="248185fc106a8be5" providerId="LiveId" clId="{3A82D478-A189-4679-9C44-270929E2DBBA}" dt="2020-01-16T04:12:31.637" v="2173"/>
        <pc:sldMkLst>
          <pc:docMk/>
          <pc:sldMk cId="3488624013" sldId="308"/>
        </pc:sldMkLst>
        <pc:spChg chg="mod">
          <ac:chgData name="EunJung Jung" userId="248185fc106a8be5" providerId="LiveId" clId="{3A82D478-A189-4679-9C44-270929E2DBBA}" dt="2020-01-10T04:11:04.006" v="2055" actId="1076"/>
          <ac:spMkLst>
            <pc:docMk/>
            <pc:sldMk cId="3488624013" sldId="308"/>
            <ac:spMk id="4" creationId="{22311558-055C-43AF-8D3A-E426053ED29A}"/>
          </ac:spMkLst>
        </pc:spChg>
        <pc:spChg chg="add mod">
          <ac:chgData name="EunJung Jung" userId="248185fc106a8be5" providerId="LiveId" clId="{3A82D478-A189-4679-9C44-270929E2DBBA}" dt="2020-01-10T04:12:07.200" v="2105"/>
          <ac:spMkLst>
            <pc:docMk/>
            <pc:sldMk cId="3488624013" sldId="308"/>
            <ac:spMk id="9" creationId="{3604A614-FDA1-4A72-A62D-EB59189C4EF4}"/>
          </ac:spMkLst>
        </pc:spChg>
        <pc:spChg chg="mod">
          <ac:chgData name="EunJung Jung" userId="248185fc106a8be5" providerId="LiveId" clId="{3A82D478-A189-4679-9C44-270929E2DBBA}" dt="2020-01-10T04:10:53.701" v="2054" actId="1076"/>
          <ac:spMkLst>
            <pc:docMk/>
            <pc:sldMk cId="3488624013" sldId="308"/>
            <ac:spMk id="14" creationId="{20CB9FDD-82AC-4AA3-B8AE-17B944D47A96}"/>
          </ac:spMkLst>
        </pc:spChg>
        <pc:spChg chg="mod">
          <ac:chgData name="EunJung Jung" userId="248185fc106a8be5" providerId="LiveId" clId="{3A82D478-A189-4679-9C44-270929E2DBBA}" dt="2020-01-10T04:10:39.699" v="2052" actId="1076"/>
          <ac:spMkLst>
            <pc:docMk/>
            <pc:sldMk cId="3488624013" sldId="308"/>
            <ac:spMk id="15" creationId="{342CB610-5B16-4AF2-8F84-74A3AA2772F0}"/>
          </ac:spMkLst>
        </pc:spChg>
        <pc:picChg chg="mod">
          <ac:chgData name="EunJung Jung" userId="248185fc106a8be5" providerId="LiveId" clId="{3A82D478-A189-4679-9C44-270929E2DBBA}" dt="2020-01-10T04:11:04.006" v="2055" actId="1076"/>
          <ac:picMkLst>
            <pc:docMk/>
            <pc:sldMk cId="3488624013" sldId="308"/>
            <ac:picMk id="10" creationId="{1F463A3B-5137-4218-8A6C-0526DC3E91D5}"/>
          </ac:picMkLst>
        </pc:picChg>
        <pc:picChg chg="mod">
          <ac:chgData name="EunJung Jung" userId="248185fc106a8be5" providerId="LiveId" clId="{3A82D478-A189-4679-9C44-270929E2DBBA}" dt="2020-01-10T04:10:48.109" v="2053" actId="1076"/>
          <ac:picMkLst>
            <pc:docMk/>
            <pc:sldMk cId="3488624013" sldId="308"/>
            <ac:picMk id="11" creationId="{6DE285B1-D7A5-49DD-8833-626B9DCFE3EF}"/>
          </ac:picMkLst>
        </pc:picChg>
        <pc:picChg chg="mod">
          <ac:chgData name="EunJung Jung" userId="248185fc106a8be5" providerId="LiveId" clId="{3A82D478-A189-4679-9C44-270929E2DBBA}" dt="2020-01-10T04:10:39.699" v="2052" actId="1076"/>
          <ac:picMkLst>
            <pc:docMk/>
            <pc:sldMk cId="3488624013" sldId="308"/>
            <ac:picMk id="16" creationId="{7E95FD0B-C25D-4CA4-89A5-5FB6BAEECE52}"/>
          </ac:picMkLst>
        </pc:picChg>
      </pc:sldChg>
      <pc:sldChg chg="modSp">
        <pc:chgData name="EunJung Jung" userId="248185fc106a8be5" providerId="LiveId" clId="{3A82D478-A189-4679-9C44-270929E2DBBA}" dt="2020-01-07T19:35:37.101" v="347" actId="1076"/>
        <pc:sldMkLst>
          <pc:docMk/>
          <pc:sldMk cId="2798562674" sldId="317"/>
        </pc:sldMkLst>
        <pc:spChg chg="mod">
          <ac:chgData name="EunJung Jung" userId="248185fc106a8be5" providerId="LiveId" clId="{3A82D478-A189-4679-9C44-270929E2DBBA}" dt="2020-01-07T19:35:37.101" v="347" actId="1076"/>
          <ac:spMkLst>
            <pc:docMk/>
            <pc:sldMk cId="2798562674" sldId="317"/>
            <ac:spMk id="2" creationId="{7F4423BF-920E-433E-9865-C2D1686B5EE8}"/>
          </ac:spMkLst>
        </pc:spChg>
        <pc:spChg chg="mod">
          <ac:chgData name="EunJung Jung" userId="248185fc106a8be5" providerId="LiveId" clId="{3A82D478-A189-4679-9C44-270929E2DBBA}" dt="2020-01-07T19:35:32.757" v="346" actId="1076"/>
          <ac:spMkLst>
            <pc:docMk/>
            <pc:sldMk cId="2798562674" sldId="317"/>
            <ac:spMk id="7" creationId="{1A8DC65B-ECF6-4322-8497-F4EC3CBF7B6B}"/>
          </ac:spMkLst>
        </pc:spChg>
      </pc:sldChg>
      <pc:sldChg chg="modSp">
        <pc:chgData name="EunJung Jung" userId="248185fc106a8be5" providerId="LiveId" clId="{3A82D478-A189-4679-9C44-270929E2DBBA}" dt="2020-01-18T03:34:53.578" v="2229" actId="1076"/>
        <pc:sldMkLst>
          <pc:docMk/>
          <pc:sldMk cId="742710579" sldId="325"/>
        </pc:sldMkLst>
        <pc:spChg chg="mod">
          <ac:chgData name="EunJung Jung" userId="248185fc106a8be5" providerId="LiveId" clId="{3A82D478-A189-4679-9C44-270929E2DBBA}" dt="2020-01-07T19:29:31.556" v="78" actId="14100"/>
          <ac:spMkLst>
            <pc:docMk/>
            <pc:sldMk cId="742710579" sldId="325"/>
            <ac:spMk id="4" creationId="{22311558-055C-43AF-8D3A-E426053ED29A}"/>
          </ac:spMkLst>
        </pc:spChg>
        <pc:spChg chg="mod">
          <ac:chgData name="EunJung Jung" userId="248185fc106a8be5" providerId="LiveId" clId="{3A82D478-A189-4679-9C44-270929E2DBBA}" dt="2020-01-07T19:18:46.378" v="29" actId="1076"/>
          <ac:spMkLst>
            <pc:docMk/>
            <pc:sldMk cId="742710579" sldId="325"/>
            <ac:spMk id="9" creationId="{8180453F-DED1-4F3E-940A-9CF35AF9B966}"/>
          </ac:spMkLst>
        </pc:spChg>
        <pc:picChg chg="mod">
          <ac:chgData name="EunJung Jung" userId="248185fc106a8be5" providerId="LiveId" clId="{3A82D478-A189-4679-9C44-270929E2DBBA}" dt="2020-01-18T03:34:53.578" v="2229" actId="1076"/>
          <ac:picMkLst>
            <pc:docMk/>
            <pc:sldMk cId="742710579" sldId="325"/>
            <ac:picMk id="5" creationId="{EB32A576-D0AA-4A17-8AC8-9CF8A0FBC594}"/>
          </ac:picMkLst>
        </pc:picChg>
        <pc:picChg chg="mod">
          <ac:chgData name="EunJung Jung" userId="248185fc106a8be5" providerId="LiveId" clId="{3A82D478-A189-4679-9C44-270929E2DBBA}" dt="2020-01-18T03:34:50.213" v="2228" actId="1076"/>
          <ac:picMkLst>
            <pc:docMk/>
            <pc:sldMk cId="742710579" sldId="325"/>
            <ac:picMk id="6" creationId="{1B93A183-DF47-49E7-8741-9624C6A50D03}"/>
          </ac:picMkLst>
        </pc:picChg>
      </pc:sldChg>
      <pc:sldChg chg="modSp">
        <pc:chgData name="EunJung Jung" userId="248185fc106a8be5" providerId="LiveId" clId="{3A82D478-A189-4679-9C44-270929E2DBBA}" dt="2020-01-16T04:07:23.200" v="2171" actId="20577"/>
        <pc:sldMkLst>
          <pc:docMk/>
          <pc:sldMk cId="1407617554" sldId="326"/>
        </pc:sldMkLst>
        <pc:spChg chg="mod">
          <ac:chgData name="EunJung Jung" userId="248185fc106a8be5" providerId="LiveId" clId="{3A82D478-A189-4679-9C44-270929E2DBBA}" dt="2020-01-16T04:07:23.200" v="2171" actId="20577"/>
          <ac:spMkLst>
            <pc:docMk/>
            <pc:sldMk cId="1407617554" sldId="326"/>
            <ac:spMk id="2" creationId="{7F4423BF-920E-433E-9865-C2D1686B5EE8}"/>
          </ac:spMkLst>
        </pc:spChg>
        <pc:spChg chg="mod">
          <ac:chgData name="EunJung Jung" userId="248185fc106a8be5" providerId="LiveId" clId="{3A82D478-A189-4679-9C44-270929E2DBBA}" dt="2020-01-07T19:35:12.640" v="344" actId="1076"/>
          <ac:spMkLst>
            <pc:docMk/>
            <pc:sldMk cId="1407617554" sldId="326"/>
            <ac:spMk id="7" creationId="{1A8DC65B-ECF6-4322-8497-F4EC3CBF7B6B}"/>
          </ac:spMkLst>
        </pc:spChg>
      </pc:sldChg>
      <pc:sldChg chg="modSp">
        <pc:chgData name="EunJung Jung" userId="248185fc106a8be5" providerId="LiveId" clId="{3A82D478-A189-4679-9C44-270929E2DBBA}" dt="2020-01-20T16:44:36.022" v="2259" actId="20577"/>
        <pc:sldMkLst>
          <pc:docMk/>
          <pc:sldMk cId="2491315910" sldId="328"/>
        </pc:sldMkLst>
        <pc:spChg chg="mod">
          <ac:chgData name="EunJung Jung" userId="248185fc106a8be5" providerId="LiveId" clId="{3A82D478-A189-4679-9C44-270929E2DBBA}" dt="2020-01-20T16:44:36.022" v="2259" actId="20577"/>
          <ac:spMkLst>
            <pc:docMk/>
            <pc:sldMk cId="2491315910" sldId="328"/>
            <ac:spMk id="4" creationId="{22311558-055C-43AF-8D3A-E426053ED29A}"/>
          </ac:spMkLst>
        </pc:spChg>
        <pc:spChg chg="mod">
          <ac:chgData name="EunJung Jung" userId="248185fc106a8be5" providerId="LiveId" clId="{3A82D478-A189-4679-9C44-270929E2DBBA}" dt="2020-01-07T19:30:14.724" v="85" actId="1076"/>
          <ac:spMkLst>
            <pc:docMk/>
            <pc:sldMk cId="2491315910" sldId="328"/>
            <ac:spMk id="9" creationId="{8180453F-DED1-4F3E-940A-9CF35AF9B966}"/>
          </ac:spMkLst>
        </pc:spChg>
      </pc:sldChg>
      <pc:sldChg chg="addSp modSp">
        <pc:chgData name="EunJung Jung" userId="248185fc106a8be5" providerId="LiveId" clId="{3A82D478-A189-4679-9C44-270929E2DBBA}" dt="2020-01-07T19:56:04.567" v="821" actId="1076"/>
        <pc:sldMkLst>
          <pc:docMk/>
          <pc:sldMk cId="1079019260" sldId="330"/>
        </pc:sldMkLst>
        <pc:spChg chg="add mod">
          <ac:chgData name="EunJung Jung" userId="248185fc106a8be5" providerId="LiveId" clId="{3A82D478-A189-4679-9C44-270929E2DBBA}" dt="2020-01-07T19:56:04.567" v="821" actId="1076"/>
          <ac:spMkLst>
            <pc:docMk/>
            <pc:sldMk cId="1079019260" sldId="330"/>
            <ac:spMk id="4" creationId="{8B47B324-9299-4950-A021-8ABDF07EFD1A}"/>
          </ac:spMkLst>
        </pc:spChg>
        <pc:picChg chg="mod">
          <ac:chgData name="EunJung Jung" userId="248185fc106a8be5" providerId="LiveId" clId="{3A82D478-A189-4679-9C44-270929E2DBBA}" dt="2020-01-07T19:37:36.812" v="439" actId="1035"/>
          <ac:picMkLst>
            <pc:docMk/>
            <pc:sldMk cId="1079019260" sldId="330"/>
            <ac:picMk id="3" creationId="{43EB71D8-CFEF-41F4-92E2-9F36BDF8903F}"/>
          </ac:picMkLst>
        </pc:picChg>
      </pc:sldChg>
      <pc:sldChg chg="modSp">
        <pc:chgData name="EunJung Jung" userId="248185fc106a8be5" providerId="LiveId" clId="{3A82D478-A189-4679-9C44-270929E2DBBA}" dt="2020-01-07T19:38:19.364" v="445" actId="1038"/>
        <pc:sldMkLst>
          <pc:docMk/>
          <pc:sldMk cId="4070529609" sldId="331"/>
        </pc:sldMkLst>
        <pc:picChg chg="mod">
          <ac:chgData name="EunJung Jung" userId="248185fc106a8be5" providerId="LiveId" clId="{3A82D478-A189-4679-9C44-270929E2DBBA}" dt="2020-01-07T19:38:19.364" v="445" actId="1038"/>
          <ac:picMkLst>
            <pc:docMk/>
            <pc:sldMk cId="4070529609" sldId="331"/>
            <ac:picMk id="3" creationId="{43EB71D8-CFEF-41F4-92E2-9F36BDF8903F}"/>
          </ac:picMkLst>
        </pc:picChg>
      </pc:sldChg>
      <pc:sldChg chg="modSp">
        <pc:chgData name="EunJung Jung" userId="248185fc106a8be5" providerId="LiveId" clId="{3A82D478-A189-4679-9C44-270929E2DBBA}" dt="2020-01-20T16:46:14.921" v="2263" actId="20577"/>
        <pc:sldMkLst>
          <pc:docMk/>
          <pc:sldMk cId="3091988674" sldId="332"/>
        </pc:sldMkLst>
        <pc:spChg chg="mod">
          <ac:chgData name="EunJung Jung" userId="248185fc106a8be5" providerId="LiveId" clId="{3A82D478-A189-4679-9C44-270929E2DBBA}" dt="2020-01-20T16:46:14.921" v="2263" actId="20577"/>
          <ac:spMkLst>
            <pc:docMk/>
            <pc:sldMk cId="3091988674" sldId="332"/>
            <ac:spMk id="4" creationId="{22311558-055C-43AF-8D3A-E426053ED29A}"/>
          </ac:spMkLst>
        </pc:spChg>
        <pc:spChg chg="mod">
          <ac:chgData name="EunJung Jung" userId="248185fc106a8be5" providerId="LiveId" clId="{3A82D478-A189-4679-9C44-270929E2DBBA}" dt="2020-01-07T20:00:37.134" v="893" actId="1076"/>
          <ac:spMkLst>
            <pc:docMk/>
            <pc:sldMk cId="3091988674" sldId="332"/>
            <ac:spMk id="9" creationId="{8180453F-DED1-4F3E-940A-9CF35AF9B966}"/>
          </ac:spMkLst>
        </pc:spChg>
      </pc:sldChg>
      <pc:sldChg chg="addSp delSp modSp">
        <pc:chgData name="EunJung Jung" userId="248185fc106a8be5" providerId="LiveId" clId="{3A82D478-A189-4679-9C44-270929E2DBBA}" dt="2020-01-16T04:19:59.373" v="2196" actId="1038"/>
        <pc:sldMkLst>
          <pc:docMk/>
          <pc:sldMk cId="869144640" sldId="334"/>
        </pc:sldMkLst>
        <pc:spChg chg="add del mod">
          <ac:chgData name="EunJung Jung" userId="248185fc106a8be5" providerId="LiveId" clId="{3A82D478-A189-4679-9C44-270929E2DBBA}" dt="2020-01-10T04:14:55.831" v="2108" actId="478"/>
          <ac:spMkLst>
            <pc:docMk/>
            <pc:sldMk cId="869144640" sldId="334"/>
            <ac:spMk id="2" creationId="{FF8DA729-CE0F-4D54-A02A-CCA48EFF5F3B}"/>
          </ac:spMkLst>
        </pc:spChg>
        <pc:picChg chg="mod">
          <ac:chgData name="EunJung Jung" userId="248185fc106a8be5" providerId="LiveId" clId="{3A82D478-A189-4679-9C44-270929E2DBBA}" dt="2020-01-16T04:19:59.373" v="2196" actId="1038"/>
          <ac:picMkLst>
            <pc:docMk/>
            <pc:sldMk cId="869144640" sldId="334"/>
            <ac:picMk id="3" creationId="{43EB71D8-CFEF-41F4-92E2-9F36BDF8903F}"/>
          </ac:picMkLst>
        </pc:picChg>
      </pc:sldChg>
      <pc:sldChg chg="modSp">
        <pc:chgData name="EunJung Jung" userId="248185fc106a8be5" providerId="LiveId" clId="{3A82D478-A189-4679-9C44-270929E2DBBA}" dt="2020-01-20T16:27:58.550" v="2251" actId="20577"/>
        <pc:sldMkLst>
          <pc:docMk/>
          <pc:sldMk cId="367182199" sldId="335"/>
        </pc:sldMkLst>
        <pc:spChg chg="mod">
          <ac:chgData name="EunJung Jung" userId="248185fc106a8be5" providerId="LiveId" clId="{3A82D478-A189-4679-9C44-270929E2DBBA}" dt="2020-01-20T16:27:58.550" v="2251" actId="20577"/>
          <ac:spMkLst>
            <pc:docMk/>
            <pc:sldMk cId="367182199" sldId="335"/>
            <ac:spMk id="4" creationId="{22311558-055C-43AF-8D3A-E426053ED29A}"/>
          </ac:spMkLst>
        </pc:spChg>
        <pc:spChg chg="mod">
          <ac:chgData name="EunJung Jung" userId="248185fc106a8be5" providerId="LiveId" clId="{3A82D478-A189-4679-9C44-270929E2DBBA}" dt="2020-01-07T20:30:32.071" v="1444" actId="1076"/>
          <ac:spMkLst>
            <pc:docMk/>
            <pc:sldMk cId="367182199" sldId="335"/>
            <ac:spMk id="9" creationId="{8180453F-DED1-4F3E-940A-9CF35AF9B966}"/>
          </ac:spMkLst>
        </pc:spChg>
      </pc:sldChg>
      <pc:sldChg chg="addSp modSp">
        <pc:chgData name="EunJung Jung" userId="248185fc106a8be5" providerId="LiveId" clId="{3A82D478-A189-4679-9C44-270929E2DBBA}" dt="2020-01-07T19:53:08.511" v="744" actId="1076"/>
        <pc:sldMkLst>
          <pc:docMk/>
          <pc:sldMk cId="3629497553" sldId="336"/>
        </pc:sldMkLst>
        <pc:spChg chg="add mod">
          <ac:chgData name="EunJung Jung" userId="248185fc106a8be5" providerId="LiveId" clId="{3A82D478-A189-4679-9C44-270929E2DBBA}" dt="2020-01-07T19:53:08.511" v="744" actId="1076"/>
          <ac:spMkLst>
            <pc:docMk/>
            <pc:sldMk cId="3629497553" sldId="336"/>
            <ac:spMk id="4" creationId="{D9D28487-9B19-4E4E-99BD-D50E6FF6CB0E}"/>
          </ac:spMkLst>
        </pc:spChg>
        <pc:picChg chg="mod">
          <ac:chgData name="EunJung Jung" userId="248185fc106a8be5" providerId="LiveId" clId="{3A82D478-A189-4679-9C44-270929E2DBBA}" dt="2020-01-07T19:37:29.172" v="436" actId="1035"/>
          <ac:picMkLst>
            <pc:docMk/>
            <pc:sldMk cId="3629497553" sldId="336"/>
            <ac:picMk id="3" creationId="{43EB71D8-CFEF-41F4-92E2-9F36BDF8903F}"/>
          </ac:picMkLst>
        </pc:picChg>
      </pc:sldChg>
      <pc:sldChg chg="addSp modSp ord">
        <pc:chgData name="EunJung Jung" userId="248185fc106a8be5" providerId="LiveId" clId="{3A82D478-A189-4679-9C44-270929E2DBBA}" dt="2020-01-20T16:27:40.319" v="2243" actId="6549"/>
        <pc:sldMkLst>
          <pc:docMk/>
          <pc:sldMk cId="1045456534" sldId="337"/>
        </pc:sldMkLst>
        <pc:spChg chg="mod">
          <ac:chgData name="EunJung Jung" userId="248185fc106a8be5" providerId="LiveId" clId="{3A82D478-A189-4679-9C44-270929E2DBBA}" dt="2020-01-07T20:36:41.456" v="1809"/>
          <ac:spMkLst>
            <pc:docMk/>
            <pc:sldMk cId="1045456534" sldId="337"/>
            <ac:spMk id="4" creationId="{EE9C5733-B26D-4728-9422-70760D0D679C}"/>
          </ac:spMkLst>
        </pc:spChg>
        <pc:spChg chg="add mod">
          <ac:chgData name="EunJung Jung" userId="248185fc106a8be5" providerId="LiveId" clId="{3A82D478-A189-4679-9C44-270929E2DBBA}" dt="2020-01-20T16:27:40.319" v="2243" actId="6549"/>
          <ac:spMkLst>
            <pc:docMk/>
            <pc:sldMk cId="1045456534" sldId="337"/>
            <ac:spMk id="5" creationId="{33474472-39A8-4C4D-B285-0A6B6E9C5EF0}"/>
          </ac:spMkLst>
        </pc:spChg>
        <pc:picChg chg="mod">
          <ac:chgData name="EunJung Jung" userId="248185fc106a8be5" providerId="LiveId" clId="{3A82D478-A189-4679-9C44-270929E2DBBA}" dt="2020-01-07T20:35:06.519" v="1645" actId="1076"/>
          <ac:picMkLst>
            <pc:docMk/>
            <pc:sldMk cId="1045456534" sldId="337"/>
            <ac:picMk id="3" creationId="{43EB71D8-CFEF-41F4-92E2-9F36BDF8903F}"/>
          </ac:picMkLst>
        </pc:picChg>
        <pc:picChg chg="add mod">
          <ac:chgData name="EunJung Jung" userId="248185fc106a8be5" providerId="LiveId" clId="{3A82D478-A189-4679-9C44-270929E2DBBA}" dt="2020-01-07T20:35:10.755" v="1646" actId="1076"/>
          <ac:picMkLst>
            <pc:docMk/>
            <pc:sldMk cId="1045456534" sldId="337"/>
            <ac:picMk id="6" creationId="{BEE32AB0-DCB7-48E0-974C-E42D77266EF2}"/>
          </ac:picMkLst>
        </pc:picChg>
      </pc:sldChg>
      <pc:sldChg chg="del">
        <pc:chgData name="EunJung Jung" userId="248185fc106a8be5" providerId="LiveId" clId="{3A82D478-A189-4679-9C44-270929E2DBBA}" dt="2020-01-07T20:38:49.415" v="1862" actId="47"/>
        <pc:sldMkLst>
          <pc:docMk/>
          <pc:sldMk cId="2223699670" sldId="338"/>
        </pc:sldMkLst>
      </pc:sldChg>
      <pc:sldChg chg="modSp add del">
        <pc:chgData name="EunJung Jung" userId="248185fc106a8be5" providerId="LiveId" clId="{3A82D478-A189-4679-9C44-270929E2DBBA}" dt="2020-01-07T19:53:28.826" v="745" actId="47"/>
        <pc:sldMkLst>
          <pc:docMk/>
          <pc:sldMk cId="226260809" sldId="340"/>
        </pc:sldMkLst>
        <pc:spChg chg="mod">
          <ac:chgData name="EunJung Jung" userId="248185fc106a8be5" providerId="LiveId" clId="{3A82D478-A189-4679-9C44-270929E2DBBA}" dt="2020-01-07T19:50:26.681" v="725" actId="14100"/>
          <ac:spMkLst>
            <pc:docMk/>
            <pc:sldMk cId="226260809" sldId="340"/>
            <ac:spMk id="4" creationId="{22311558-055C-43AF-8D3A-E426053ED29A}"/>
          </ac:spMkLst>
        </pc:spChg>
        <pc:spChg chg="mod">
          <ac:chgData name="EunJung Jung" userId="248185fc106a8be5" providerId="LiveId" clId="{3A82D478-A189-4679-9C44-270929E2DBBA}" dt="2020-01-07T19:36:15.372" v="371"/>
          <ac:spMkLst>
            <pc:docMk/>
            <pc:sldMk cId="226260809" sldId="340"/>
            <ac:spMk id="9" creationId="{8180453F-DED1-4F3E-940A-9CF35AF9B966}"/>
          </ac:spMkLst>
        </pc:spChg>
      </pc:sldChg>
      <pc:sldChg chg="addSp modSp add ord modAnim">
        <pc:chgData name="EunJung Jung" userId="248185fc106a8be5" providerId="LiveId" clId="{3A82D478-A189-4679-9C44-270929E2DBBA}" dt="2020-01-16T04:14:39.732" v="2175"/>
        <pc:sldMkLst>
          <pc:docMk/>
          <pc:sldMk cId="941321702" sldId="340"/>
        </pc:sldMkLst>
        <pc:spChg chg="add mod">
          <ac:chgData name="EunJung Jung" userId="248185fc106a8be5" providerId="LiveId" clId="{3A82D478-A189-4679-9C44-270929E2DBBA}" dt="2020-01-07T20:15:54.298" v="1080" actId="1076"/>
          <ac:spMkLst>
            <pc:docMk/>
            <pc:sldMk cId="941321702" sldId="340"/>
            <ac:spMk id="3" creationId="{6955B0BC-D6FE-40AA-A8AF-74E63DA031F2}"/>
          </ac:spMkLst>
        </pc:spChg>
        <pc:picChg chg="add mod">
          <ac:chgData name="EunJung Jung" userId="248185fc106a8be5" providerId="LiveId" clId="{3A82D478-A189-4679-9C44-270929E2DBBA}" dt="2020-01-07T20:15:40.465" v="1078" actId="1076"/>
          <ac:picMkLst>
            <pc:docMk/>
            <pc:sldMk cId="941321702" sldId="340"/>
            <ac:picMk id="2" creationId="{16EC0E9A-E7FB-49C3-BE23-5A9D2EEAA067}"/>
          </ac:picMkLst>
        </pc:picChg>
      </pc:sldChg>
      <pc:sldChg chg="modSp add del">
        <pc:chgData name="EunJung Jung" userId="248185fc106a8be5" providerId="LiveId" clId="{3A82D478-A189-4679-9C44-270929E2DBBA}" dt="2020-01-07T19:46:29.269" v="509"/>
        <pc:sldMkLst>
          <pc:docMk/>
          <pc:sldMk cId="2241266826" sldId="341"/>
        </pc:sldMkLst>
        <pc:spChg chg="mod">
          <ac:chgData name="EunJung Jung" userId="248185fc106a8be5" providerId="LiveId" clId="{3A82D478-A189-4679-9C44-270929E2DBBA}" dt="2020-01-07T19:46:28.490" v="508" actId="20577"/>
          <ac:spMkLst>
            <pc:docMk/>
            <pc:sldMk cId="2241266826" sldId="341"/>
            <ac:spMk id="9" creationId="{8180453F-DED1-4F3E-940A-9CF35AF9B966}"/>
          </ac:spMkLst>
        </pc:spChg>
      </pc:sldChg>
      <pc:sldChg chg="addSp modSp add modAnim">
        <pc:chgData name="EunJung Jung" userId="248185fc106a8be5" providerId="LiveId" clId="{3A82D478-A189-4679-9C44-270929E2DBBA}" dt="2020-01-07T20:18:23.697" v="1088" actId="1076"/>
        <pc:sldMkLst>
          <pc:docMk/>
          <pc:sldMk cId="3140012325" sldId="341"/>
        </pc:sldMkLst>
        <pc:spChg chg="add mod">
          <ac:chgData name="EunJung Jung" userId="248185fc106a8be5" providerId="LiveId" clId="{3A82D478-A189-4679-9C44-270929E2DBBA}" dt="2020-01-07T20:18:23.697" v="1088" actId="1076"/>
          <ac:spMkLst>
            <pc:docMk/>
            <pc:sldMk cId="3140012325" sldId="341"/>
            <ac:spMk id="3" creationId="{425D58E3-2353-4721-A71C-58B27F0C08F1}"/>
          </ac:spMkLst>
        </pc:spChg>
        <pc:picChg chg="add mod">
          <ac:chgData name="EunJung Jung" userId="248185fc106a8be5" providerId="LiveId" clId="{3A82D478-A189-4679-9C44-270929E2DBBA}" dt="2020-01-07T20:18:10.285" v="1086" actId="14100"/>
          <ac:picMkLst>
            <pc:docMk/>
            <pc:sldMk cId="3140012325" sldId="341"/>
            <ac:picMk id="2" creationId="{9169C42B-EC49-4333-AED3-D533AF04C637}"/>
          </ac:picMkLst>
        </pc:picChg>
      </pc:sldChg>
      <pc:sldChg chg="addSp delSp modSp add modAnim">
        <pc:chgData name="EunJung Jung" userId="248185fc106a8be5" providerId="LiveId" clId="{3A82D478-A189-4679-9C44-270929E2DBBA}" dt="2020-01-08T01:16:25.047" v="1948" actId="1076"/>
        <pc:sldMkLst>
          <pc:docMk/>
          <pc:sldMk cId="714705054" sldId="342"/>
        </pc:sldMkLst>
        <pc:spChg chg="add del mod">
          <ac:chgData name="EunJung Jung" userId="248185fc106a8be5" providerId="LiveId" clId="{3A82D478-A189-4679-9C44-270929E2DBBA}" dt="2020-01-08T01:14:57.562" v="1934" actId="478"/>
          <ac:spMkLst>
            <pc:docMk/>
            <pc:sldMk cId="714705054" sldId="342"/>
            <ac:spMk id="3" creationId="{1CB16221-BC4D-47E7-A512-40D84A8D2FF3}"/>
          </ac:spMkLst>
        </pc:spChg>
        <pc:spChg chg="del mod">
          <ac:chgData name="EunJung Jung" userId="248185fc106a8be5" providerId="LiveId" clId="{3A82D478-A189-4679-9C44-270929E2DBBA}" dt="2020-01-08T01:15:01.722" v="1936" actId="478"/>
          <ac:spMkLst>
            <pc:docMk/>
            <pc:sldMk cId="714705054" sldId="342"/>
            <ac:spMk id="4" creationId="{22311558-055C-43AF-8D3A-E426053ED29A}"/>
          </ac:spMkLst>
        </pc:spChg>
        <pc:spChg chg="add del mod">
          <ac:chgData name="EunJung Jung" userId="248185fc106a8be5" providerId="LiveId" clId="{3A82D478-A189-4679-9C44-270929E2DBBA}" dt="2020-01-08T01:15:05.389" v="1938" actId="478"/>
          <ac:spMkLst>
            <pc:docMk/>
            <pc:sldMk cId="714705054" sldId="342"/>
            <ac:spMk id="6" creationId="{B53D8164-206A-45F8-9C36-FFDE8C6A7A5B}"/>
          </ac:spMkLst>
        </pc:spChg>
        <pc:spChg chg="add mod">
          <ac:chgData name="EunJung Jung" userId="248185fc106a8be5" providerId="LiveId" clId="{3A82D478-A189-4679-9C44-270929E2DBBA}" dt="2020-01-08T01:16:25.047" v="1948" actId="1076"/>
          <ac:spMkLst>
            <pc:docMk/>
            <pc:sldMk cId="714705054" sldId="342"/>
            <ac:spMk id="8" creationId="{036C1512-C007-4AE0-BF0D-18BE8D7AC348}"/>
          </ac:spMkLst>
        </pc:spChg>
        <pc:spChg chg="del mod">
          <ac:chgData name="EunJung Jung" userId="248185fc106a8be5" providerId="LiveId" clId="{3A82D478-A189-4679-9C44-270929E2DBBA}" dt="2020-01-08T01:14:53.383" v="1933" actId="478"/>
          <ac:spMkLst>
            <pc:docMk/>
            <pc:sldMk cId="714705054" sldId="342"/>
            <ac:spMk id="9" creationId="{8180453F-DED1-4F3E-940A-9CF35AF9B966}"/>
          </ac:spMkLst>
        </pc:spChg>
        <pc:picChg chg="add mod">
          <ac:chgData name="EunJung Jung" userId="248185fc106a8be5" providerId="LiveId" clId="{3A82D478-A189-4679-9C44-270929E2DBBA}" dt="2020-01-08T01:15:52.155" v="1946" actId="1076"/>
          <ac:picMkLst>
            <pc:docMk/>
            <pc:sldMk cId="714705054" sldId="342"/>
            <ac:picMk id="7" creationId="{7ED2A24E-9F45-4E97-B1E3-BEC53D082987}"/>
          </ac:picMkLst>
        </pc:picChg>
      </pc:sldChg>
      <pc:sldChg chg="addSp modSp add modAnim">
        <pc:chgData name="EunJung Jung" userId="248185fc106a8be5" providerId="LiveId" clId="{3A82D478-A189-4679-9C44-270929E2DBBA}" dt="2020-01-08T01:12:01.840" v="1931" actId="1076"/>
        <pc:sldMkLst>
          <pc:docMk/>
          <pc:sldMk cId="257306481" sldId="343"/>
        </pc:sldMkLst>
        <pc:spChg chg="add mod">
          <ac:chgData name="EunJung Jung" userId="248185fc106a8be5" providerId="LiveId" clId="{3A82D478-A189-4679-9C44-270929E2DBBA}" dt="2020-01-08T01:12:01.840" v="1931" actId="1076"/>
          <ac:spMkLst>
            <pc:docMk/>
            <pc:sldMk cId="257306481" sldId="343"/>
            <ac:spMk id="3" creationId="{6CA6AB5B-6027-4640-AF7D-8A52AE4D4DB6}"/>
          </ac:spMkLst>
        </pc:spChg>
        <pc:picChg chg="add mod">
          <ac:chgData name="EunJung Jung" userId="248185fc106a8be5" providerId="LiveId" clId="{3A82D478-A189-4679-9C44-270929E2DBBA}" dt="2020-01-08T01:11:54.674" v="1929" actId="1076"/>
          <ac:picMkLst>
            <pc:docMk/>
            <pc:sldMk cId="257306481" sldId="343"/>
            <ac:picMk id="2" creationId="{7C10092C-C468-4103-95D6-A445C2D51887}"/>
          </ac:picMkLst>
        </pc:picChg>
      </pc:sldChg>
    </pc:docChg>
  </pc:docChgLst>
  <pc:docChgLst>
    <pc:chgData name="EunJung Jung" userId="248185fc106a8be5" providerId="LiveId" clId="{C56C1701-EE21-4416-8AA5-B70F370A532A}"/>
    <pc:docChg chg="undo redo custSel mod addSld delSld modSld sldOrd">
      <pc:chgData name="EunJung Jung" userId="248185fc106a8be5" providerId="LiveId" clId="{C56C1701-EE21-4416-8AA5-B70F370A532A}" dt="2020-01-07T05:13:38.052" v="3916"/>
      <pc:docMkLst>
        <pc:docMk/>
      </pc:docMkLst>
      <pc:sldChg chg="del">
        <pc:chgData name="EunJung Jung" userId="248185fc106a8be5" providerId="LiveId" clId="{C56C1701-EE21-4416-8AA5-B70F370A532A}" dt="2020-01-07T04:04:43.891" v="1053" actId="47"/>
        <pc:sldMkLst>
          <pc:docMk/>
          <pc:sldMk cId="1872575184" sldId="267"/>
        </pc:sldMkLst>
      </pc:sldChg>
      <pc:sldChg chg="modSp">
        <pc:chgData name="EunJung Jung" userId="248185fc106a8be5" providerId="LiveId" clId="{C56C1701-EE21-4416-8AA5-B70F370A532A}" dt="2020-01-07T03:19:59.367" v="53" actId="20577"/>
        <pc:sldMkLst>
          <pc:docMk/>
          <pc:sldMk cId="3528827932" sldId="287"/>
        </pc:sldMkLst>
        <pc:spChg chg="mod">
          <ac:chgData name="EunJung Jung" userId="248185fc106a8be5" providerId="LiveId" clId="{C56C1701-EE21-4416-8AA5-B70F370A532A}" dt="2020-01-07T03:19:59.367" v="53" actId="20577"/>
          <ac:spMkLst>
            <pc:docMk/>
            <pc:sldMk cId="3528827932" sldId="287"/>
            <ac:spMk id="3" creationId="{2504E2B2-22F0-40C7-9C0F-0D79E9B5E4C6}"/>
          </ac:spMkLst>
        </pc:spChg>
      </pc:sldChg>
      <pc:sldChg chg="addSp delSp modSp">
        <pc:chgData name="EunJung Jung" userId="248185fc106a8be5" providerId="LiveId" clId="{C56C1701-EE21-4416-8AA5-B70F370A532A}" dt="2020-01-07T04:01:04.915" v="1051" actId="478"/>
        <pc:sldMkLst>
          <pc:docMk/>
          <pc:sldMk cId="393753293" sldId="289"/>
        </pc:sldMkLst>
        <pc:spChg chg="del mod">
          <ac:chgData name="EunJung Jung" userId="248185fc106a8be5" providerId="LiveId" clId="{C56C1701-EE21-4416-8AA5-B70F370A532A}" dt="2020-01-07T03:59:21.094" v="1031" actId="478"/>
          <ac:spMkLst>
            <pc:docMk/>
            <pc:sldMk cId="393753293" sldId="289"/>
            <ac:spMk id="2" creationId="{AED5EAE6-1BD4-4DFF-8F3A-DC08EA943AA7}"/>
          </ac:spMkLst>
        </pc:spChg>
        <pc:spChg chg="del mod">
          <ac:chgData name="EunJung Jung" userId="248185fc106a8be5" providerId="LiveId" clId="{C56C1701-EE21-4416-8AA5-B70F370A532A}" dt="2020-01-07T04:01:02.700" v="1050" actId="478"/>
          <ac:spMkLst>
            <pc:docMk/>
            <pc:sldMk cId="393753293" sldId="289"/>
            <ac:spMk id="3" creationId="{3BBB0B6D-CEE8-499B-8D5D-F1904CE9AC1A}"/>
          </ac:spMkLst>
        </pc:spChg>
        <pc:spChg chg="add del mod">
          <ac:chgData name="EunJung Jung" userId="248185fc106a8be5" providerId="LiveId" clId="{C56C1701-EE21-4416-8AA5-B70F370A532A}" dt="2020-01-07T03:59:27.042" v="1033" actId="478"/>
          <ac:spMkLst>
            <pc:docMk/>
            <pc:sldMk cId="393753293" sldId="289"/>
            <ac:spMk id="6" creationId="{4D51040C-872A-41FC-942B-289CC5957B9B}"/>
          </ac:spMkLst>
        </pc:spChg>
        <pc:spChg chg="add mod">
          <ac:chgData name="EunJung Jung" userId="248185fc106a8be5" providerId="LiveId" clId="{C56C1701-EE21-4416-8AA5-B70F370A532A}" dt="2020-01-07T04:00:51.918" v="1048" actId="403"/>
          <ac:spMkLst>
            <pc:docMk/>
            <pc:sldMk cId="393753293" sldId="289"/>
            <ac:spMk id="9" creationId="{43EFE060-CB42-4498-A6DA-D0E3DE2AA887}"/>
          </ac:spMkLst>
        </pc:spChg>
        <pc:spChg chg="add del mod">
          <ac:chgData name="EunJung Jung" userId="248185fc106a8be5" providerId="LiveId" clId="{C56C1701-EE21-4416-8AA5-B70F370A532A}" dt="2020-01-07T04:01:04.915" v="1051" actId="478"/>
          <ac:spMkLst>
            <pc:docMk/>
            <pc:sldMk cId="393753293" sldId="289"/>
            <ac:spMk id="11" creationId="{5CA30CE1-86FE-472A-9D27-B79D9BB2050F}"/>
          </ac:spMkLst>
        </pc:spChg>
        <pc:picChg chg="add del">
          <ac:chgData name="EunJung Jung" userId="248185fc106a8be5" providerId="LiveId" clId="{C56C1701-EE21-4416-8AA5-B70F370A532A}" dt="2020-01-07T03:54:14.423" v="765" actId="478"/>
          <ac:picMkLst>
            <pc:docMk/>
            <pc:sldMk cId="393753293" sldId="289"/>
            <ac:picMk id="5" creationId="{FBA379CE-F3E9-4EA4-BB00-AE6E61D6E4DE}"/>
          </ac:picMkLst>
        </pc:picChg>
        <pc:picChg chg="add del">
          <ac:chgData name="EunJung Jung" userId="248185fc106a8be5" providerId="LiveId" clId="{C56C1701-EE21-4416-8AA5-B70F370A532A}" dt="2020-01-07T03:54:16.569" v="766" actId="478"/>
          <ac:picMkLst>
            <pc:docMk/>
            <pc:sldMk cId="393753293" sldId="289"/>
            <ac:picMk id="8" creationId="{14801C73-370F-42D7-A714-105B103C697F}"/>
          </ac:picMkLst>
        </pc:picChg>
        <pc:picChg chg="add del">
          <ac:chgData name="EunJung Jung" userId="248185fc106a8be5" providerId="LiveId" clId="{C56C1701-EE21-4416-8AA5-B70F370A532A}" dt="2020-01-07T03:54:17.913" v="767" actId="478"/>
          <ac:picMkLst>
            <pc:docMk/>
            <pc:sldMk cId="393753293" sldId="289"/>
            <ac:picMk id="10" creationId="{AF06294A-EF21-4668-8BC3-B5CB550A49B6}"/>
          </ac:picMkLst>
        </pc:picChg>
        <pc:picChg chg="add del">
          <ac:chgData name="EunJung Jung" userId="248185fc106a8be5" providerId="LiveId" clId="{C56C1701-EE21-4416-8AA5-B70F370A532A}" dt="2020-01-07T03:54:13.021" v="764" actId="478"/>
          <ac:picMkLst>
            <pc:docMk/>
            <pc:sldMk cId="393753293" sldId="289"/>
            <ac:picMk id="12" creationId="{44D6E0B4-23DF-4669-9562-8523C7735846}"/>
          </ac:picMkLst>
        </pc:picChg>
        <pc:picChg chg="add del">
          <ac:chgData name="EunJung Jung" userId="248185fc106a8be5" providerId="LiveId" clId="{C56C1701-EE21-4416-8AA5-B70F370A532A}" dt="2020-01-07T03:54:11.593" v="763" actId="478"/>
          <ac:picMkLst>
            <pc:docMk/>
            <pc:sldMk cId="393753293" sldId="289"/>
            <ac:picMk id="14" creationId="{D9FF617F-C199-4DB7-A2A5-DB26C7B8F7AF}"/>
          </ac:picMkLst>
        </pc:picChg>
      </pc:sldChg>
      <pc:sldChg chg="del">
        <pc:chgData name="EunJung Jung" userId="248185fc106a8be5" providerId="LiveId" clId="{C56C1701-EE21-4416-8AA5-B70F370A532A}" dt="2020-01-07T05:03:08.403" v="3342" actId="47"/>
        <pc:sldMkLst>
          <pc:docMk/>
          <pc:sldMk cId="1252282697" sldId="290"/>
        </pc:sldMkLst>
      </pc:sldChg>
      <pc:sldChg chg="del">
        <pc:chgData name="EunJung Jung" userId="248185fc106a8be5" providerId="LiveId" clId="{C56C1701-EE21-4416-8AA5-B70F370A532A}" dt="2020-01-07T04:05:42.363" v="1067" actId="47"/>
        <pc:sldMkLst>
          <pc:docMk/>
          <pc:sldMk cId="3840271972" sldId="293"/>
        </pc:sldMkLst>
      </pc:sldChg>
      <pc:sldChg chg="del">
        <pc:chgData name="EunJung Jung" userId="248185fc106a8be5" providerId="LiveId" clId="{C56C1701-EE21-4416-8AA5-B70F370A532A}" dt="2020-01-07T04:04:41.697" v="1052" actId="47"/>
        <pc:sldMkLst>
          <pc:docMk/>
          <pc:sldMk cId="880360021" sldId="296"/>
        </pc:sldMkLst>
      </pc:sldChg>
      <pc:sldChg chg="del">
        <pc:chgData name="EunJung Jung" userId="248185fc106a8be5" providerId="LiveId" clId="{C56C1701-EE21-4416-8AA5-B70F370A532A}" dt="2020-01-07T04:05:31.374" v="1054" actId="47"/>
        <pc:sldMkLst>
          <pc:docMk/>
          <pc:sldMk cId="3810625506" sldId="297"/>
        </pc:sldMkLst>
      </pc:sldChg>
      <pc:sldChg chg="del">
        <pc:chgData name="EunJung Jung" userId="248185fc106a8be5" providerId="LiveId" clId="{C56C1701-EE21-4416-8AA5-B70F370A532A}" dt="2020-01-07T04:05:32.075" v="1055" actId="47"/>
        <pc:sldMkLst>
          <pc:docMk/>
          <pc:sldMk cId="2227307690" sldId="298"/>
        </pc:sldMkLst>
      </pc:sldChg>
      <pc:sldChg chg="del">
        <pc:chgData name="EunJung Jung" userId="248185fc106a8be5" providerId="LiveId" clId="{C56C1701-EE21-4416-8AA5-B70F370A532A}" dt="2020-01-07T04:05:32.558" v="1056" actId="47"/>
        <pc:sldMkLst>
          <pc:docMk/>
          <pc:sldMk cId="444699299" sldId="299"/>
        </pc:sldMkLst>
      </pc:sldChg>
      <pc:sldChg chg="del">
        <pc:chgData name="EunJung Jung" userId="248185fc106a8be5" providerId="LiveId" clId="{C56C1701-EE21-4416-8AA5-B70F370A532A}" dt="2020-01-07T04:05:33.072" v="1057" actId="47"/>
        <pc:sldMkLst>
          <pc:docMk/>
          <pc:sldMk cId="2693168053" sldId="300"/>
        </pc:sldMkLst>
      </pc:sldChg>
      <pc:sldChg chg="del">
        <pc:chgData name="EunJung Jung" userId="248185fc106a8be5" providerId="LiveId" clId="{C56C1701-EE21-4416-8AA5-B70F370A532A}" dt="2020-01-07T04:05:34.107" v="1059" actId="47"/>
        <pc:sldMkLst>
          <pc:docMk/>
          <pc:sldMk cId="955214803" sldId="301"/>
        </pc:sldMkLst>
      </pc:sldChg>
      <pc:sldChg chg="del">
        <pc:chgData name="EunJung Jung" userId="248185fc106a8be5" providerId="LiveId" clId="{C56C1701-EE21-4416-8AA5-B70F370A532A}" dt="2020-01-07T04:05:33.569" v="1058" actId="47"/>
        <pc:sldMkLst>
          <pc:docMk/>
          <pc:sldMk cId="3068334615" sldId="302"/>
        </pc:sldMkLst>
      </pc:sldChg>
      <pc:sldChg chg="del">
        <pc:chgData name="EunJung Jung" userId="248185fc106a8be5" providerId="LiveId" clId="{C56C1701-EE21-4416-8AA5-B70F370A532A}" dt="2020-01-07T04:05:34.632" v="1060" actId="47"/>
        <pc:sldMkLst>
          <pc:docMk/>
          <pc:sldMk cId="82270790" sldId="303"/>
        </pc:sldMkLst>
      </pc:sldChg>
      <pc:sldChg chg="del">
        <pc:chgData name="EunJung Jung" userId="248185fc106a8be5" providerId="LiveId" clId="{C56C1701-EE21-4416-8AA5-B70F370A532A}" dt="2020-01-07T04:05:36.845" v="1062" actId="47"/>
        <pc:sldMkLst>
          <pc:docMk/>
          <pc:sldMk cId="2529845916" sldId="305"/>
        </pc:sldMkLst>
      </pc:sldChg>
      <pc:sldChg chg="del">
        <pc:chgData name="EunJung Jung" userId="248185fc106a8be5" providerId="LiveId" clId="{C56C1701-EE21-4416-8AA5-B70F370A532A}" dt="2020-01-07T03:20:48.446" v="54" actId="2696"/>
        <pc:sldMkLst>
          <pc:docMk/>
          <pc:sldMk cId="1177308253" sldId="308"/>
        </pc:sldMkLst>
      </pc:sldChg>
      <pc:sldChg chg="addSp delSp modSp add modAnim">
        <pc:chgData name="EunJung Jung" userId="248185fc106a8be5" providerId="LiveId" clId="{C56C1701-EE21-4416-8AA5-B70F370A532A}" dt="2020-01-07T03:44:23.068" v="605"/>
        <pc:sldMkLst>
          <pc:docMk/>
          <pc:sldMk cId="3488624013" sldId="308"/>
        </pc:sldMkLst>
        <pc:spChg chg="mod">
          <ac:chgData name="EunJung Jung" userId="248185fc106a8be5" providerId="LiveId" clId="{C56C1701-EE21-4416-8AA5-B70F370A532A}" dt="2020-01-07T03:42:34.506" v="589" actId="207"/>
          <ac:spMkLst>
            <pc:docMk/>
            <pc:sldMk cId="3488624013" sldId="308"/>
            <ac:spMk id="4" creationId="{22311558-055C-43AF-8D3A-E426053ED29A}"/>
          </ac:spMkLst>
        </pc:spChg>
        <pc:spChg chg="add del mod">
          <ac:chgData name="EunJung Jung" userId="248185fc106a8be5" providerId="LiveId" clId="{C56C1701-EE21-4416-8AA5-B70F370A532A}" dt="2020-01-07T03:21:32.519" v="99" actId="478"/>
          <ac:spMkLst>
            <pc:docMk/>
            <pc:sldMk cId="3488624013" sldId="308"/>
            <ac:spMk id="5" creationId="{6C3C2787-B447-42A1-9D0E-B391B1C46748}"/>
          </ac:spMkLst>
        </pc:spChg>
        <pc:spChg chg="del mod">
          <ac:chgData name="EunJung Jung" userId="248185fc106a8be5" providerId="LiveId" clId="{C56C1701-EE21-4416-8AA5-B70F370A532A}" dt="2020-01-07T03:21:06.136" v="67" actId="478"/>
          <ac:spMkLst>
            <pc:docMk/>
            <pc:sldMk cId="3488624013" sldId="308"/>
            <ac:spMk id="9" creationId="{8180453F-DED1-4F3E-940A-9CF35AF9B966}"/>
          </ac:spMkLst>
        </pc:spChg>
        <pc:spChg chg="add mod">
          <ac:chgData name="EunJung Jung" userId="248185fc106a8be5" providerId="LiveId" clId="{C56C1701-EE21-4416-8AA5-B70F370A532A}" dt="2020-01-07T03:43:47.409" v="599" actId="1076"/>
          <ac:spMkLst>
            <pc:docMk/>
            <pc:sldMk cId="3488624013" sldId="308"/>
            <ac:spMk id="14" creationId="{20CB9FDD-82AC-4AA3-B8AE-17B944D47A96}"/>
          </ac:spMkLst>
        </pc:spChg>
        <pc:spChg chg="add mod">
          <ac:chgData name="EunJung Jung" userId="248185fc106a8be5" providerId="LiveId" clId="{C56C1701-EE21-4416-8AA5-B70F370A532A}" dt="2020-01-07T03:44:14.443" v="603" actId="122"/>
          <ac:spMkLst>
            <pc:docMk/>
            <pc:sldMk cId="3488624013" sldId="308"/>
            <ac:spMk id="15" creationId="{342CB610-5B16-4AF2-8F84-74A3AA2772F0}"/>
          </ac:spMkLst>
        </pc:spChg>
        <pc:picChg chg="del">
          <ac:chgData name="EunJung Jung" userId="248185fc106a8be5" providerId="LiveId" clId="{C56C1701-EE21-4416-8AA5-B70F370A532A}" dt="2020-01-07T03:33:41.664" v="104" actId="478"/>
          <ac:picMkLst>
            <pc:docMk/>
            <pc:sldMk cId="3488624013" sldId="308"/>
            <ac:picMk id="3" creationId="{513787C2-E19F-4D58-8289-C02158586ADF}"/>
          </ac:picMkLst>
        </pc:picChg>
        <pc:picChg chg="del">
          <ac:chgData name="EunJung Jung" userId="248185fc106a8be5" providerId="LiveId" clId="{C56C1701-EE21-4416-8AA5-B70F370A532A}" dt="2020-01-07T03:33:39.683" v="103" actId="478"/>
          <ac:picMkLst>
            <pc:docMk/>
            <pc:sldMk cId="3488624013" sldId="308"/>
            <ac:picMk id="6" creationId="{64A8920B-0562-4326-BA6B-CCD3167E0073}"/>
          </ac:picMkLst>
        </pc:picChg>
        <pc:picChg chg="mod">
          <ac:chgData name="EunJung Jung" userId="248185fc106a8be5" providerId="LiveId" clId="{C56C1701-EE21-4416-8AA5-B70F370A532A}" dt="2020-01-07T03:43:39.872" v="598" actId="1076"/>
          <ac:picMkLst>
            <pc:docMk/>
            <pc:sldMk cId="3488624013" sldId="308"/>
            <ac:picMk id="8" creationId="{539B8A2D-B839-46BA-B345-7B618E46A939}"/>
          </ac:picMkLst>
        </pc:picChg>
        <pc:picChg chg="add mod ord">
          <ac:chgData name="EunJung Jung" userId="248185fc106a8be5" providerId="LiveId" clId="{C56C1701-EE21-4416-8AA5-B70F370A532A}" dt="2020-01-07T03:38:16.715" v="294" actId="167"/>
          <ac:picMkLst>
            <pc:docMk/>
            <pc:sldMk cId="3488624013" sldId="308"/>
            <ac:picMk id="10" creationId="{1F463A3B-5137-4218-8A6C-0526DC3E91D5}"/>
          </ac:picMkLst>
        </pc:picChg>
        <pc:picChg chg="mod">
          <ac:chgData name="EunJung Jung" userId="248185fc106a8be5" providerId="LiveId" clId="{C56C1701-EE21-4416-8AA5-B70F370A532A}" dt="2020-01-07T03:43:07.184" v="591" actId="1076"/>
          <ac:picMkLst>
            <pc:docMk/>
            <pc:sldMk cId="3488624013" sldId="308"/>
            <ac:picMk id="11" creationId="{6DE285B1-D7A5-49DD-8833-626B9DCFE3EF}"/>
          </ac:picMkLst>
        </pc:picChg>
        <pc:picChg chg="del">
          <ac:chgData name="EunJung Jung" userId="248185fc106a8be5" providerId="LiveId" clId="{C56C1701-EE21-4416-8AA5-B70F370A532A}" dt="2020-01-07T03:33:37.013" v="102" actId="478"/>
          <ac:picMkLst>
            <pc:docMk/>
            <pc:sldMk cId="3488624013" sldId="308"/>
            <ac:picMk id="13" creationId="{C763EF94-CEE8-49FC-95E3-B1B6295212B3}"/>
          </ac:picMkLst>
        </pc:picChg>
        <pc:picChg chg="add mod modCrop">
          <ac:chgData name="EunJung Jung" userId="248185fc106a8be5" providerId="LiveId" clId="{C56C1701-EE21-4416-8AA5-B70F370A532A}" dt="2020-01-07T03:42:07.038" v="586" actId="1076"/>
          <ac:picMkLst>
            <pc:docMk/>
            <pc:sldMk cId="3488624013" sldId="308"/>
            <ac:picMk id="16" creationId="{7E95FD0B-C25D-4CA4-89A5-5FB6BAEECE52}"/>
          </ac:picMkLst>
        </pc:picChg>
      </pc:sldChg>
      <pc:sldChg chg="del">
        <pc:chgData name="EunJung Jung" userId="248185fc106a8be5" providerId="LiveId" clId="{C56C1701-EE21-4416-8AA5-B70F370A532A}" dt="2020-01-07T04:05:37.925" v="1063" actId="47"/>
        <pc:sldMkLst>
          <pc:docMk/>
          <pc:sldMk cId="265759099" sldId="313"/>
        </pc:sldMkLst>
      </pc:sldChg>
      <pc:sldChg chg="del">
        <pc:chgData name="EunJung Jung" userId="248185fc106a8be5" providerId="LiveId" clId="{C56C1701-EE21-4416-8AA5-B70F370A532A}" dt="2020-01-07T04:05:40.423" v="1064" actId="47"/>
        <pc:sldMkLst>
          <pc:docMk/>
          <pc:sldMk cId="3258601359" sldId="314"/>
        </pc:sldMkLst>
      </pc:sldChg>
      <pc:sldChg chg="del">
        <pc:chgData name="EunJung Jung" userId="248185fc106a8be5" providerId="LiveId" clId="{C56C1701-EE21-4416-8AA5-B70F370A532A}" dt="2020-01-07T04:05:41.321" v="1066" actId="47"/>
        <pc:sldMkLst>
          <pc:docMk/>
          <pc:sldMk cId="4044951835" sldId="315"/>
        </pc:sldMkLst>
      </pc:sldChg>
      <pc:sldChg chg="del">
        <pc:chgData name="EunJung Jung" userId="248185fc106a8be5" providerId="LiveId" clId="{C56C1701-EE21-4416-8AA5-B70F370A532A}" dt="2020-01-07T04:05:35.557" v="1061" actId="47"/>
        <pc:sldMkLst>
          <pc:docMk/>
          <pc:sldMk cId="85184478" sldId="316"/>
        </pc:sldMkLst>
      </pc:sldChg>
      <pc:sldChg chg="modSp ord">
        <pc:chgData name="EunJung Jung" userId="248185fc106a8be5" providerId="LiveId" clId="{C56C1701-EE21-4416-8AA5-B70F370A532A}" dt="2020-01-07T04:47:32.066" v="2351" actId="14100"/>
        <pc:sldMkLst>
          <pc:docMk/>
          <pc:sldMk cId="2798562674" sldId="317"/>
        </pc:sldMkLst>
        <pc:spChg chg="mod">
          <ac:chgData name="EunJung Jung" userId="248185fc106a8be5" providerId="LiveId" clId="{C56C1701-EE21-4416-8AA5-B70F370A532A}" dt="2020-01-07T04:47:15.978" v="2347" actId="1076"/>
          <ac:spMkLst>
            <pc:docMk/>
            <pc:sldMk cId="2798562674" sldId="317"/>
            <ac:spMk id="2" creationId="{7F4423BF-920E-433E-9865-C2D1686B5EE8}"/>
          </ac:spMkLst>
        </pc:spChg>
        <pc:spChg chg="mod">
          <ac:chgData name="EunJung Jung" userId="248185fc106a8be5" providerId="LiveId" clId="{C56C1701-EE21-4416-8AA5-B70F370A532A}" dt="2020-01-07T04:47:21.295" v="2348" actId="1076"/>
          <ac:spMkLst>
            <pc:docMk/>
            <pc:sldMk cId="2798562674" sldId="317"/>
            <ac:spMk id="7" creationId="{1A8DC65B-ECF6-4322-8497-F4EC3CBF7B6B}"/>
          </ac:spMkLst>
        </pc:spChg>
        <pc:picChg chg="mod modCrop">
          <ac:chgData name="EunJung Jung" userId="248185fc106a8be5" providerId="LiveId" clId="{C56C1701-EE21-4416-8AA5-B70F370A532A}" dt="2020-01-07T04:47:32.066" v="2351" actId="14100"/>
          <ac:picMkLst>
            <pc:docMk/>
            <pc:sldMk cId="2798562674" sldId="317"/>
            <ac:picMk id="6" creationId="{90B1D6D2-FB0B-4BFA-BBFF-615A9A425C66}"/>
          </ac:picMkLst>
        </pc:picChg>
      </pc:sldChg>
      <pc:sldChg chg="del">
        <pc:chgData name="EunJung Jung" userId="248185fc106a8be5" providerId="LiveId" clId="{C56C1701-EE21-4416-8AA5-B70F370A532A}" dt="2020-01-07T04:05:44.524" v="1068" actId="47"/>
        <pc:sldMkLst>
          <pc:docMk/>
          <pc:sldMk cId="2407081987" sldId="318"/>
        </pc:sldMkLst>
      </pc:sldChg>
      <pc:sldChg chg="del">
        <pc:chgData name="EunJung Jung" userId="248185fc106a8be5" providerId="LiveId" clId="{C56C1701-EE21-4416-8AA5-B70F370A532A}" dt="2020-01-07T05:13:24.445" v="3909" actId="47"/>
        <pc:sldMkLst>
          <pc:docMk/>
          <pc:sldMk cId="832339918" sldId="320"/>
        </pc:sldMkLst>
      </pc:sldChg>
      <pc:sldChg chg="del">
        <pc:chgData name="EunJung Jung" userId="248185fc106a8be5" providerId="LiveId" clId="{C56C1701-EE21-4416-8AA5-B70F370A532A}" dt="2020-01-07T04:05:40.825" v="1065" actId="47"/>
        <pc:sldMkLst>
          <pc:docMk/>
          <pc:sldMk cId="1800337333" sldId="321"/>
        </pc:sldMkLst>
      </pc:sldChg>
      <pc:sldChg chg="del">
        <pc:chgData name="EunJung Jung" userId="248185fc106a8be5" providerId="LiveId" clId="{C56C1701-EE21-4416-8AA5-B70F370A532A}" dt="2020-01-07T05:00:21.986" v="3095" actId="47"/>
        <pc:sldMkLst>
          <pc:docMk/>
          <pc:sldMk cId="3272413094" sldId="322"/>
        </pc:sldMkLst>
      </pc:sldChg>
      <pc:sldChg chg="addSp modSp add">
        <pc:chgData name="EunJung Jung" userId="248185fc106a8be5" providerId="LiveId" clId="{C56C1701-EE21-4416-8AA5-B70F370A532A}" dt="2020-01-07T04:13:24.545" v="1261" actId="14100"/>
        <pc:sldMkLst>
          <pc:docMk/>
          <pc:sldMk cId="742710579" sldId="325"/>
        </pc:sldMkLst>
        <pc:spChg chg="mod">
          <ac:chgData name="EunJung Jung" userId="248185fc106a8be5" providerId="LiveId" clId="{C56C1701-EE21-4416-8AA5-B70F370A532A}" dt="2020-01-07T04:12:33.988" v="1250" actId="207"/>
          <ac:spMkLst>
            <pc:docMk/>
            <pc:sldMk cId="742710579" sldId="325"/>
            <ac:spMk id="4" creationId="{22311558-055C-43AF-8D3A-E426053ED29A}"/>
          </ac:spMkLst>
        </pc:spChg>
        <pc:spChg chg="mod">
          <ac:chgData name="EunJung Jung" userId="248185fc106a8be5" providerId="LiveId" clId="{C56C1701-EE21-4416-8AA5-B70F370A532A}" dt="2020-01-07T04:12:15.185" v="1247" actId="1076"/>
          <ac:spMkLst>
            <pc:docMk/>
            <pc:sldMk cId="742710579" sldId="325"/>
            <ac:spMk id="9" creationId="{8180453F-DED1-4F3E-940A-9CF35AF9B966}"/>
          </ac:spMkLst>
        </pc:spChg>
        <pc:picChg chg="mod ord">
          <ac:chgData name="EunJung Jung" userId="248185fc106a8be5" providerId="LiveId" clId="{C56C1701-EE21-4416-8AA5-B70F370A532A}" dt="2020-01-07T04:13:24.545" v="1261" actId="14100"/>
          <ac:picMkLst>
            <pc:docMk/>
            <pc:sldMk cId="742710579" sldId="325"/>
            <ac:picMk id="5" creationId="{EB32A576-D0AA-4A17-8AC8-9CF8A0FBC594}"/>
          </ac:picMkLst>
        </pc:picChg>
        <pc:picChg chg="add mod ord">
          <ac:chgData name="EunJung Jung" userId="248185fc106a8be5" providerId="LiveId" clId="{C56C1701-EE21-4416-8AA5-B70F370A532A}" dt="2020-01-07T04:13:15.475" v="1259" actId="14100"/>
          <ac:picMkLst>
            <pc:docMk/>
            <pc:sldMk cId="742710579" sldId="325"/>
            <ac:picMk id="6" creationId="{1B93A183-DF47-49E7-8741-9624C6A50D03}"/>
          </ac:picMkLst>
        </pc:picChg>
      </pc:sldChg>
      <pc:sldChg chg="modSp add ord">
        <pc:chgData name="EunJung Jung" userId="248185fc106a8be5" providerId="LiveId" clId="{C56C1701-EE21-4416-8AA5-B70F370A532A}" dt="2020-01-07T04:47:08.303" v="2346" actId="14100"/>
        <pc:sldMkLst>
          <pc:docMk/>
          <pc:sldMk cId="1407617554" sldId="326"/>
        </pc:sldMkLst>
        <pc:spChg chg="mod">
          <ac:chgData name="EunJung Jung" userId="248185fc106a8be5" providerId="LiveId" clId="{C56C1701-EE21-4416-8AA5-B70F370A532A}" dt="2020-01-07T04:46:46.043" v="2341" actId="1076"/>
          <ac:spMkLst>
            <pc:docMk/>
            <pc:sldMk cId="1407617554" sldId="326"/>
            <ac:spMk id="2" creationId="{7F4423BF-920E-433E-9865-C2D1686B5EE8}"/>
          </ac:spMkLst>
        </pc:spChg>
        <pc:spChg chg="mod">
          <ac:chgData name="EunJung Jung" userId="248185fc106a8be5" providerId="LiveId" clId="{C56C1701-EE21-4416-8AA5-B70F370A532A}" dt="2020-01-07T04:46:53.718" v="2343" actId="1076"/>
          <ac:spMkLst>
            <pc:docMk/>
            <pc:sldMk cId="1407617554" sldId="326"/>
            <ac:spMk id="7" creationId="{1A8DC65B-ECF6-4322-8497-F4EC3CBF7B6B}"/>
          </ac:spMkLst>
        </pc:spChg>
        <pc:picChg chg="mod">
          <ac:chgData name="EunJung Jung" userId="248185fc106a8be5" providerId="LiveId" clId="{C56C1701-EE21-4416-8AA5-B70F370A532A}" dt="2020-01-07T04:47:08.303" v="2346" actId="14100"/>
          <ac:picMkLst>
            <pc:docMk/>
            <pc:sldMk cId="1407617554" sldId="326"/>
            <ac:picMk id="6" creationId="{90B1D6D2-FB0B-4BFA-BBFF-615A9A425C66}"/>
          </ac:picMkLst>
        </pc:picChg>
      </pc:sldChg>
      <pc:sldChg chg="modSp add">
        <pc:chgData name="EunJung Jung" userId="248185fc106a8be5" providerId="LiveId" clId="{C56C1701-EE21-4416-8AA5-B70F370A532A}" dt="2020-01-07T04:46:36.799" v="2340" actId="14100"/>
        <pc:sldMkLst>
          <pc:docMk/>
          <pc:sldMk cId="1220691016" sldId="327"/>
        </pc:sldMkLst>
        <pc:spChg chg="mod">
          <ac:chgData name="EunJung Jung" userId="248185fc106a8be5" providerId="LiveId" clId="{C56C1701-EE21-4416-8AA5-B70F370A532A}" dt="2020-01-07T04:46:32.946" v="2339" actId="1076"/>
          <ac:spMkLst>
            <pc:docMk/>
            <pc:sldMk cId="1220691016" sldId="327"/>
            <ac:spMk id="2" creationId="{7F4423BF-920E-433E-9865-C2D1686B5EE8}"/>
          </ac:spMkLst>
        </pc:spChg>
        <pc:spChg chg="mod">
          <ac:chgData name="EunJung Jung" userId="248185fc106a8be5" providerId="LiveId" clId="{C56C1701-EE21-4416-8AA5-B70F370A532A}" dt="2020-01-07T04:46:26.385" v="2337" actId="1076"/>
          <ac:spMkLst>
            <pc:docMk/>
            <pc:sldMk cId="1220691016" sldId="327"/>
            <ac:spMk id="7" creationId="{1A8DC65B-ECF6-4322-8497-F4EC3CBF7B6B}"/>
          </ac:spMkLst>
        </pc:spChg>
        <pc:picChg chg="mod">
          <ac:chgData name="EunJung Jung" userId="248185fc106a8be5" providerId="LiveId" clId="{C56C1701-EE21-4416-8AA5-B70F370A532A}" dt="2020-01-07T04:46:36.799" v="2340" actId="14100"/>
          <ac:picMkLst>
            <pc:docMk/>
            <pc:sldMk cId="1220691016" sldId="327"/>
            <ac:picMk id="6" creationId="{90B1D6D2-FB0B-4BFA-BBFF-615A9A425C66}"/>
          </ac:picMkLst>
        </pc:picChg>
      </pc:sldChg>
      <pc:sldChg chg="delSp modSp add">
        <pc:chgData name="EunJung Jung" userId="248185fc106a8be5" providerId="LiveId" clId="{C56C1701-EE21-4416-8AA5-B70F370A532A}" dt="2020-01-07T04:49:49.471" v="2419"/>
        <pc:sldMkLst>
          <pc:docMk/>
          <pc:sldMk cId="2491315910" sldId="328"/>
        </pc:sldMkLst>
        <pc:spChg chg="mod">
          <ac:chgData name="EunJung Jung" userId="248185fc106a8be5" providerId="LiveId" clId="{C56C1701-EE21-4416-8AA5-B70F370A532A}" dt="2020-01-07T04:49:49.471" v="2419"/>
          <ac:spMkLst>
            <pc:docMk/>
            <pc:sldMk cId="2491315910" sldId="328"/>
            <ac:spMk id="4" creationId="{22311558-055C-43AF-8D3A-E426053ED29A}"/>
          </ac:spMkLst>
        </pc:spChg>
        <pc:spChg chg="mod">
          <ac:chgData name="EunJung Jung" userId="248185fc106a8be5" providerId="LiveId" clId="{C56C1701-EE21-4416-8AA5-B70F370A532A}" dt="2020-01-07T04:26:23.529" v="1707" actId="1076"/>
          <ac:spMkLst>
            <pc:docMk/>
            <pc:sldMk cId="2491315910" sldId="328"/>
            <ac:spMk id="9" creationId="{8180453F-DED1-4F3E-940A-9CF35AF9B966}"/>
          </ac:spMkLst>
        </pc:spChg>
        <pc:picChg chg="del">
          <ac:chgData name="EunJung Jung" userId="248185fc106a8be5" providerId="LiveId" clId="{C56C1701-EE21-4416-8AA5-B70F370A532A}" dt="2020-01-07T04:25:58.972" v="1686" actId="478"/>
          <ac:picMkLst>
            <pc:docMk/>
            <pc:sldMk cId="2491315910" sldId="328"/>
            <ac:picMk id="5" creationId="{EB32A576-D0AA-4A17-8AC8-9CF8A0FBC594}"/>
          </ac:picMkLst>
        </pc:picChg>
        <pc:picChg chg="del">
          <ac:chgData name="EunJung Jung" userId="248185fc106a8be5" providerId="LiveId" clId="{C56C1701-EE21-4416-8AA5-B70F370A532A}" dt="2020-01-07T04:26:00.342" v="1687" actId="478"/>
          <ac:picMkLst>
            <pc:docMk/>
            <pc:sldMk cId="2491315910" sldId="328"/>
            <ac:picMk id="6" creationId="{1B93A183-DF47-49E7-8741-9624C6A50D03}"/>
          </ac:picMkLst>
        </pc:picChg>
      </pc:sldChg>
      <pc:sldChg chg="addSp modSp add del mod setBg">
        <pc:chgData name="EunJung Jung" userId="248185fc106a8be5" providerId="LiveId" clId="{C56C1701-EE21-4416-8AA5-B70F370A532A}" dt="2020-01-07T04:50:12.457" v="2420" actId="47"/>
        <pc:sldMkLst>
          <pc:docMk/>
          <pc:sldMk cId="3464245860" sldId="329"/>
        </pc:sldMkLst>
        <pc:spChg chg="add">
          <ac:chgData name="EunJung Jung" userId="248185fc106a8be5" providerId="LiveId" clId="{C56C1701-EE21-4416-8AA5-B70F370A532A}" dt="2020-01-07T04:38:05.949" v="2259" actId="26606"/>
          <ac:spMkLst>
            <pc:docMk/>
            <pc:sldMk cId="3464245860" sldId="329"/>
            <ac:spMk id="8" creationId="{DE230C47-811C-4DE3-BA19-DB01176001EB}"/>
          </ac:spMkLst>
        </pc:spChg>
        <pc:spChg chg="add">
          <ac:chgData name="EunJung Jung" userId="248185fc106a8be5" providerId="LiveId" clId="{C56C1701-EE21-4416-8AA5-B70F370A532A}" dt="2020-01-07T04:38:05.949" v="2259" actId="26606"/>
          <ac:spMkLst>
            <pc:docMk/>
            <pc:sldMk cId="3464245860" sldId="329"/>
            <ac:spMk id="10" creationId="{ABDB585D-E6DD-4F6B-9C76-ECBC8AEF01BB}"/>
          </ac:spMkLst>
        </pc:spChg>
        <pc:picChg chg="add mod">
          <ac:chgData name="EunJung Jung" userId="248185fc106a8be5" providerId="LiveId" clId="{C56C1701-EE21-4416-8AA5-B70F370A532A}" dt="2020-01-07T04:42:20.548" v="2283" actId="14100"/>
          <ac:picMkLst>
            <pc:docMk/>
            <pc:sldMk cId="3464245860" sldId="329"/>
            <ac:picMk id="3" creationId="{43EB71D8-CFEF-41F4-92E2-9F36BDF8903F}"/>
          </ac:picMkLst>
        </pc:picChg>
      </pc:sldChg>
      <pc:sldChg chg="addSp delSp modSp add mod setBg delDesignElem">
        <pc:chgData name="EunJung Jung" userId="248185fc106a8be5" providerId="LiveId" clId="{C56C1701-EE21-4416-8AA5-B70F370A532A}" dt="2020-01-07T04:57:32.379" v="3039" actId="1038"/>
        <pc:sldMkLst>
          <pc:docMk/>
          <pc:sldMk cId="1079019260" sldId="330"/>
        </pc:sldMkLst>
        <pc:spChg chg="add del">
          <ac:chgData name="EunJung Jung" userId="248185fc106a8be5" providerId="LiveId" clId="{C56C1701-EE21-4416-8AA5-B70F370A532A}" dt="2020-01-07T04:40:06.119" v="2264" actId="26606"/>
          <ac:spMkLst>
            <pc:docMk/>
            <pc:sldMk cId="1079019260" sldId="330"/>
            <ac:spMk id="5" creationId="{DE230C47-811C-4DE3-BA19-DB01176001EB}"/>
          </ac:spMkLst>
        </pc:spChg>
        <pc:spChg chg="add del">
          <ac:chgData name="EunJung Jung" userId="248185fc106a8be5" providerId="LiveId" clId="{C56C1701-EE21-4416-8AA5-B70F370A532A}" dt="2020-01-07T04:40:06.119" v="2264" actId="26606"/>
          <ac:spMkLst>
            <pc:docMk/>
            <pc:sldMk cId="1079019260" sldId="330"/>
            <ac:spMk id="6" creationId="{ABDB585D-E6DD-4F6B-9C76-ECBC8AEF01BB}"/>
          </ac:spMkLst>
        </pc:spChg>
        <pc:spChg chg="del">
          <ac:chgData name="EunJung Jung" userId="248185fc106a8be5" providerId="LiveId" clId="{C56C1701-EE21-4416-8AA5-B70F370A532A}" dt="2020-01-07T04:38:19.632" v="2261"/>
          <ac:spMkLst>
            <pc:docMk/>
            <pc:sldMk cId="1079019260" sldId="330"/>
            <ac:spMk id="8" creationId="{DE230C47-811C-4DE3-BA19-DB01176001EB}"/>
          </ac:spMkLst>
        </pc:spChg>
        <pc:spChg chg="del">
          <ac:chgData name="EunJung Jung" userId="248185fc106a8be5" providerId="LiveId" clId="{C56C1701-EE21-4416-8AA5-B70F370A532A}" dt="2020-01-07T04:38:19.632" v="2261"/>
          <ac:spMkLst>
            <pc:docMk/>
            <pc:sldMk cId="1079019260" sldId="330"/>
            <ac:spMk id="10" creationId="{ABDB585D-E6DD-4F6B-9C76-ECBC8AEF01BB}"/>
          </ac:spMkLst>
        </pc:spChg>
        <pc:picChg chg="mod">
          <ac:chgData name="EunJung Jung" userId="248185fc106a8be5" providerId="LiveId" clId="{C56C1701-EE21-4416-8AA5-B70F370A532A}" dt="2020-01-07T04:57:32.379" v="3039" actId="1038"/>
          <ac:picMkLst>
            <pc:docMk/>
            <pc:sldMk cId="1079019260" sldId="330"/>
            <ac:picMk id="3" creationId="{43EB71D8-CFEF-41F4-92E2-9F36BDF8903F}"/>
          </ac:picMkLst>
        </pc:picChg>
      </pc:sldChg>
      <pc:sldChg chg="modSp add setBg">
        <pc:chgData name="EunJung Jung" userId="248185fc106a8be5" providerId="LiveId" clId="{C56C1701-EE21-4416-8AA5-B70F370A532A}" dt="2020-01-07T04:42:40.298" v="2287" actId="14100"/>
        <pc:sldMkLst>
          <pc:docMk/>
          <pc:sldMk cId="4070529609" sldId="331"/>
        </pc:sldMkLst>
        <pc:picChg chg="mod modCrop">
          <ac:chgData name="EunJung Jung" userId="248185fc106a8be5" providerId="LiveId" clId="{C56C1701-EE21-4416-8AA5-B70F370A532A}" dt="2020-01-07T04:42:40.298" v="2287" actId="14100"/>
          <ac:picMkLst>
            <pc:docMk/>
            <pc:sldMk cId="4070529609" sldId="331"/>
            <ac:picMk id="3" creationId="{43EB71D8-CFEF-41F4-92E2-9F36BDF8903F}"/>
          </ac:picMkLst>
        </pc:picChg>
      </pc:sldChg>
      <pc:sldChg chg="modSp add">
        <pc:chgData name="EunJung Jung" userId="248185fc106a8be5" providerId="LiveId" clId="{C56C1701-EE21-4416-8AA5-B70F370A532A}" dt="2020-01-07T05:02:59.260" v="3341"/>
        <pc:sldMkLst>
          <pc:docMk/>
          <pc:sldMk cId="3091988674" sldId="332"/>
        </pc:sldMkLst>
        <pc:spChg chg="mod">
          <ac:chgData name="EunJung Jung" userId="248185fc106a8be5" providerId="LiveId" clId="{C56C1701-EE21-4416-8AA5-B70F370A532A}" dt="2020-01-07T05:02:59.260" v="3341"/>
          <ac:spMkLst>
            <pc:docMk/>
            <pc:sldMk cId="3091988674" sldId="332"/>
            <ac:spMk id="4" creationId="{22311558-055C-43AF-8D3A-E426053ED29A}"/>
          </ac:spMkLst>
        </pc:spChg>
        <pc:spChg chg="mod">
          <ac:chgData name="EunJung Jung" userId="248185fc106a8be5" providerId="LiveId" clId="{C56C1701-EE21-4416-8AA5-B70F370A532A}" dt="2020-01-07T04:57:18.632" v="3026" actId="1076"/>
          <ac:spMkLst>
            <pc:docMk/>
            <pc:sldMk cId="3091988674" sldId="332"/>
            <ac:spMk id="9" creationId="{8180453F-DED1-4F3E-940A-9CF35AF9B966}"/>
          </ac:spMkLst>
        </pc:spChg>
      </pc:sldChg>
      <pc:sldChg chg="addSp modSp add del setBg">
        <pc:chgData name="EunJung Jung" userId="248185fc106a8be5" providerId="LiveId" clId="{C56C1701-EE21-4416-8AA5-B70F370A532A}" dt="2020-01-07T04:59:04.561" v="3048"/>
        <pc:sldMkLst>
          <pc:docMk/>
          <pc:sldMk cId="772337642" sldId="333"/>
        </pc:sldMkLst>
        <pc:spChg chg="add">
          <ac:chgData name="EunJung Jung" userId="248185fc106a8be5" providerId="LiveId" clId="{C56C1701-EE21-4416-8AA5-B70F370A532A}" dt="2020-01-07T04:59:04.561" v="3048"/>
          <ac:spMkLst>
            <pc:docMk/>
            <pc:sldMk cId="772337642" sldId="333"/>
            <ac:spMk id="4" creationId="{EE9C5733-B26D-4728-9422-70760D0D679C}"/>
          </ac:spMkLst>
        </pc:spChg>
        <pc:picChg chg="mod">
          <ac:chgData name="EunJung Jung" userId="248185fc106a8be5" providerId="LiveId" clId="{C56C1701-EE21-4416-8AA5-B70F370A532A}" dt="2020-01-07T04:58:51.411" v="3047" actId="14100"/>
          <ac:picMkLst>
            <pc:docMk/>
            <pc:sldMk cId="772337642" sldId="333"/>
            <ac:picMk id="3" creationId="{43EB71D8-CFEF-41F4-92E2-9F36BDF8903F}"/>
          </ac:picMkLst>
        </pc:picChg>
      </pc:sldChg>
      <pc:sldChg chg="modSp add">
        <pc:chgData name="EunJung Jung" userId="248185fc106a8be5" providerId="LiveId" clId="{C56C1701-EE21-4416-8AA5-B70F370A532A}" dt="2020-01-07T05:00:11.715" v="3094" actId="14100"/>
        <pc:sldMkLst>
          <pc:docMk/>
          <pc:sldMk cId="869144640" sldId="334"/>
        </pc:sldMkLst>
        <pc:spChg chg="mod">
          <ac:chgData name="EunJung Jung" userId="248185fc106a8be5" providerId="LiveId" clId="{C56C1701-EE21-4416-8AA5-B70F370A532A}" dt="2020-01-07T05:00:02.207" v="3092"/>
          <ac:spMkLst>
            <pc:docMk/>
            <pc:sldMk cId="869144640" sldId="334"/>
            <ac:spMk id="4" creationId="{EE9C5733-B26D-4728-9422-70760D0D679C}"/>
          </ac:spMkLst>
        </pc:spChg>
        <pc:picChg chg="mod">
          <ac:chgData name="EunJung Jung" userId="248185fc106a8be5" providerId="LiveId" clId="{C56C1701-EE21-4416-8AA5-B70F370A532A}" dt="2020-01-07T05:00:11.715" v="3094" actId="14100"/>
          <ac:picMkLst>
            <pc:docMk/>
            <pc:sldMk cId="869144640" sldId="334"/>
            <ac:picMk id="3" creationId="{43EB71D8-CFEF-41F4-92E2-9F36BDF8903F}"/>
          </ac:picMkLst>
        </pc:picChg>
      </pc:sldChg>
      <pc:sldChg chg="modSp add">
        <pc:chgData name="EunJung Jung" userId="248185fc106a8be5" providerId="LiveId" clId="{C56C1701-EE21-4416-8AA5-B70F370A532A}" dt="2020-01-07T05:06:37.554" v="3606"/>
        <pc:sldMkLst>
          <pc:docMk/>
          <pc:sldMk cId="367182199" sldId="335"/>
        </pc:sldMkLst>
        <pc:spChg chg="mod">
          <ac:chgData name="EunJung Jung" userId="248185fc106a8be5" providerId="LiveId" clId="{C56C1701-EE21-4416-8AA5-B70F370A532A}" dt="2020-01-07T05:06:37.554" v="3606"/>
          <ac:spMkLst>
            <pc:docMk/>
            <pc:sldMk cId="367182199" sldId="335"/>
            <ac:spMk id="4" creationId="{22311558-055C-43AF-8D3A-E426053ED29A}"/>
          </ac:spMkLst>
        </pc:spChg>
        <pc:spChg chg="mod">
          <ac:chgData name="EunJung Jung" userId="248185fc106a8be5" providerId="LiveId" clId="{C56C1701-EE21-4416-8AA5-B70F370A532A}" dt="2020-01-07T05:03:36.648" v="3386" actId="6549"/>
          <ac:spMkLst>
            <pc:docMk/>
            <pc:sldMk cId="367182199" sldId="335"/>
            <ac:spMk id="9" creationId="{8180453F-DED1-4F3E-940A-9CF35AF9B966}"/>
          </ac:spMkLst>
        </pc:spChg>
      </pc:sldChg>
      <pc:sldChg chg="modSp add setBg">
        <pc:chgData name="EunJung Jung" userId="248185fc106a8be5" providerId="LiveId" clId="{C56C1701-EE21-4416-8AA5-B70F370A532A}" dt="2020-01-07T05:07:59.223" v="3610" actId="14100"/>
        <pc:sldMkLst>
          <pc:docMk/>
          <pc:sldMk cId="3629497553" sldId="336"/>
        </pc:sldMkLst>
        <pc:picChg chg="mod">
          <ac:chgData name="EunJung Jung" userId="248185fc106a8be5" providerId="LiveId" clId="{C56C1701-EE21-4416-8AA5-B70F370A532A}" dt="2020-01-07T05:07:59.223" v="3610" actId="14100"/>
          <ac:picMkLst>
            <pc:docMk/>
            <pc:sldMk cId="3629497553" sldId="336"/>
            <ac:picMk id="3" creationId="{43EB71D8-CFEF-41F4-92E2-9F36BDF8903F}"/>
          </ac:picMkLst>
        </pc:picChg>
      </pc:sldChg>
      <pc:sldChg chg="modSp add">
        <pc:chgData name="EunJung Jung" userId="248185fc106a8be5" providerId="LiveId" clId="{C56C1701-EE21-4416-8AA5-B70F370A532A}" dt="2020-01-07T05:09:09.955" v="3645" actId="14100"/>
        <pc:sldMkLst>
          <pc:docMk/>
          <pc:sldMk cId="1045456534" sldId="337"/>
        </pc:sldMkLst>
        <pc:spChg chg="mod">
          <ac:chgData name="EunJung Jung" userId="248185fc106a8be5" providerId="LiveId" clId="{C56C1701-EE21-4416-8AA5-B70F370A532A}" dt="2020-01-07T05:08:31.013" v="3640"/>
          <ac:spMkLst>
            <pc:docMk/>
            <pc:sldMk cId="1045456534" sldId="337"/>
            <ac:spMk id="4" creationId="{EE9C5733-B26D-4728-9422-70760D0D679C}"/>
          </ac:spMkLst>
        </pc:spChg>
        <pc:picChg chg="mod">
          <ac:chgData name="EunJung Jung" userId="248185fc106a8be5" providerId="LiveId" clId="{C56C1701-EE21-4416-8AA5-B70F370A532A}" dt="2020-01-07T05:09:09.955" v="3645" actId="14100"/>
          <ac:picMkLst>
            <pc:docMk/>
            <pc:sldMk cId="1045456534" sldId="337"/>
            <ac:picMk id="3" creationId="{43EB71D8-CFEF-41F4-92E2-9F36BDF8903F}"/>
          </ac:picMkLst>
        </pc:picChg>
      </pc:sldChg>
      <pc:sldChg chg="modSp add">
        <pc:chgData name="EunJung Jung" userId="248185fc106a8be5" providerId="LiveId" clId="{C56C1701-EE21-4416-8AA5-B70F370A532A}" dt="2020-01-07T05:13:38.052" v="3916"/>
        <pc:sldMkLst>
          <pc:docMk/>
          <pc:sldMk cId="2223699670" sldId="338"/>
        </pc:sldMkLst>
        <pc:spChg chg="mod">
          <ac:chgData name="EunJung Jung" userId="248185fc106a8be5" providerId="LiveId" clId="{C56C1701-EE21-4416-8AA5-B70F370A532A}" dt="2020-01-07T05:13:38.052" v="3916"/>
          <ac:spMkLst>
            <pc:docMk/>
            <pc:sldMk cId="2223699670" sldId="338"/>
            <ac:spMk id="4" creationId="{22311558-055C-43AF-8D3A-E426053ED29A}"/>
          </ac:spMkLst>
        </pc:spChg>
        <pc:spChg chg="mod">
          <ac:chgData name="EunJung Jung" userId="248185fc106a8be5" providerId="LiveId" clId="{C56C1701-EE21-4416-8AA5-B70F370A532A}" dt="2020-01-07T05:09:46.931" v="3648" actId="20577"/>
          <ac:spMkLst>
            <pc:docMk/>
            <pc:sldMk cId="2223699670" sldId="338"/>
            <ac:spMk id="9" creationId="{8180453F-DED1-4F3E-940A-9CF35AF9B966}"/>
          </ac:spMkLst>
        </pc:spChg>
      </pc:sldChg>
      <pc:sldChg chg="add del setBg">
        <pc:chgData name="EunJung Jung" userId="248185fc106a8be5" providerId="LiveId" clId="{C56C1701-EE21-4416-8AA5-B70F370A532A}" dt="2020-01-07T04:13:30.045" v="1262" actId="47"/>
        <pc:sldMkLst>
          <pc:docMk/>
          <pc:sldMk cId="3611127636" sldId="338"/>
        </pc:sldMkLst>
      </pc:sldChg>
      <pc:sldChg chg="modSp add">
        <pc:chgData name="EunJung Jung" userId="248185fc106a8be5" providerId="LiveId" clId="{C56C1701-EE21-4416-8AA5-B70F370A532A}" dt="2020-01-07T05:12:30.912" v="3839" actId="14100"/>
        <pc:sldMkLst>
          <pc:docMk/>
          <pc:sldMk cId="2926140478" sldId="339"/>
        </pc:sldMkLst>
        <pc:spChg chg="mod">
          <ac:chgData name="EunJung Jung" userId="248185fc106a8be5" providerId="LiveId" clId="{C56C1701-EE21-4416-8AA5-B70F370A532A}" dt="2020-01-07T05:11:28.785" v="3834"/>
          <ac:spMkLst>
            <pc:docMk/>
            <pc:sldMk cId="2926140478" sldId="339"/>
            <ac:spMk id="4" creationId="{EE9C5733-B26D-4728-9422-70760D0D679C}"/>
          </ac:spMkLst>
        </pc:spChg>
        <pc:picChg chg="mod">
          <ac:chgData name="EunJung Jung" userId="248185fc106a8be5" providerId="LiveId" clId="{C56C1701-EE21-4416-8AA5-B70F370A532A}" dt="2020-01-07T05:12:30.912" v="3839" actId="14100"/>
          <ac:picMkLst>
            <pc:docMk/>
            <pc:sldMk cId="2926140478" sldId="339"/>
            <ac:picMk id="3" creationId="{43EB71D8-CFEF-41F4-92E2-9F36BDF8903F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1-15T17:19:48.185" idx="1">
    <p:pos x="5727" y="1739"/>
    <p:text>블국사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0:06.437" idx="2">
    <p:pos x="3820" y="1739"/>
    <p:text>경주 문화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0:50.641" idx="3">
    <p:pos x="7483" y="2330"/>
    <p:text>강강술래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1:07.062" idx="4">
    <p:pos x="2879" y="2677"/>
    <p:text>해녀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1:20.505" idx="5">
    <p:pos x="7098" y="1632"/>
    <p:text>김장 문화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2:05.341" idx="6">
    <p:pos x="2837" y="1729"/>
    <p:text>한국의 서원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2:24.423" idx="7">
    <p:pos x="5097" y="1643"/>
    <p:text>훈민정음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2:40.044" idx="8">
    <p:pos x="3710" y="1580"/>
    <p:text>직지심경</p:text>
    <p:extLst>
      <p:ext uri="{C676402C-5697-4E1C-873F-D02D1690AC5C}">
        <p15:threadingInfo xmlns:p15="http://schemas.microsoft.com/office/powerpoint/2012/main" timeZoneBias="300"/>
      </p:ext>
    </p:extLst>
  </p:cm>
  <p:cm authorId="1" dt="2020-01-15T17:22:54.284" idx="9">
    <p:pos x="7450" y="2202"/>
    <p:text>팔만대장경, 장경판전</p:text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A430-F6F2-4752-BC6B-5A79EE76EC78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0CF5-5060-4CAF-AB41-B30FCBD1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0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27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497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66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85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43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2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8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769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952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9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AE77-E6F0-4E04-B849-3CC1A2935D7D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74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  <p:sldLayoutId id="2147484001" r:id="rId12"/>
    <p:sldLayoutId id="2147484002" r:id="rId13"/>
    <p:sldLayoutId id="2147484003" r:id="rId14"/>
    <p:sldLayoutId id="2147484004" r:id="rId15"/>
    <p:sldLayoutId id="2147484005" r:id="rId16"/>
    <p:sldLayoutId id="214748400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-FQx9M2j5E4?feature=oembed" TargetMode="External"/><Relationship Id="rId4" Type="http://schemas.openxmlformats.org/officeDocument/2006/relationships/hyperlink" Target="https://www.youtube.com/watch?v=-FQx9M2j5E4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D%95%A9%EC%B2%9C_%ED%95%B4%EC%9D%B8%EC%82%AC_%EB%8C%80%EC%9E%A5%EA%B2%BD%ED%8C%90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uzeOrBPpCs?feature=oembed" TargetMode="External"/><Relationship Id="rId4" Type="http://schemas.openxmlformats.org/officeDocument/2006/relationships/hyperlink" Target="https://www.youtube.com/watch?v=TuzeOrBPpC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--ijVLcc-B0?start=36&amp;feature=oembed" TargetMode="External"/><Relationship Id="rId4" Type="http://schemas.openxmlformats.org/officeDocument/2006/relationships/hyperlink" Target="https://www.youtube.com/watch?v=--ijVLcc-B0&amp;t=36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13" Type="http://schemas.openxmlformats.org/officeDocument/2006/relationships/hyperlink" Target="http://kofpi.tistory.com/740" TargetMode="External"/><Relationship Id="rId18" Type="http://schemas.openxmlformats.org/officeDocument/2006/relationships/image" Target="../media/image4.jpg"/><Relationship Id="rId3" Type="http://schemas.openxmlformats.org/officeDocument/2006/relationships/hyperlink" Target="https://ko.wikipedia.org/wiki/%EB%8C%80%ED%95%9C%EB%AF%BC%EA%B5%AD%EC%9D%98_%EC%84%B8%EA%B3%84%EC%9C%A0%EC%82%B0" TargetMode="External"/><Relationship Id="rId7" Type="http://schemas.openxmlformats.org/officeDocument/2006/relationships/hyperlink" Target="https://namu.moe/w/%EA%B0%95%EA%B0%95%EC%88%98%EC%9B%94%EB%9E%98" TargetMode="External"/><Relationship Id="rId12" Type="http://schemas.openxmlformats.org/officeDocument/2006/relationships/image" Target="../media/image11.png"/><Relationship Id="rId17" Type="http://schemas.openxmlformats.org/officeDocument/2006/relationships/image" Target="../media/image3.jpg"/><Relationship Id="rId2" Type="http://schemas.openxmlformats.org/officeDocument/2006/relationships/image" Target="../media/image6.JPG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hyperlink" Target="http://rja49.tistory.com/entry/%EB%B9%84%ED%83%88%EC%97%90-%EC%84%A0-%EA%B3%B5%EC%9E%90%EB%8B%B9%EC%9D%B4-%EB%B3%80%ED%95%9C-%EC%A7%80%EC%B2%9C%EC%84%9C%EC%9B%90" TargetMode="External"/><Relationship Id="rId5" Type="http://schemas.openxmlformats.org/officeDocument/2006/relationships/hyperlink" Target="https://ko.wikipedia.org/wiki/%EC%B2%A8%EC%84%B1%EB%8C%80" TargetMode="External"/><Relationship Id="rId15" Type="http://schemas.openxmlformats.org/officeDocument/2006/relationships/hyperlink" Target="https://namu.moe/w/%ED%9B%88%EB%AF%BC%EC%A0%95%EC%9D%8C" TargetMode="External"/><Relationship Id="rId10" Type="http://schemas.openxmlformats.org/officeDocument/2006/relationships/image" Target="../media/image10.jpeg"/><Relationship Id="rId19" Type="http://schemas.openxmlformats.org/officeDocument/2006/relationships/comments" Target="../comments/comment1.xml"/><Relationship Id="rId4" Type="http://schemas.openxmlformats.org/officeDocument/2006/relationships/image" Target="../media/image7.jpg"/><Relationship Id="rId9" Type="http://schemas.openxmlformats.org/officeDocument/2006/relationships/hyperlink" Target="https://pixabay.com/ko/%EC%A0%9C%EC%A3%BC-%EC%A0%9C%EC%A3%BC%EB%8F%84-%EC%97%AC%ED%96%89-%EC%9E%90%EC%97%B0-%EC%A1%B0%EA%B0%81%EC%83%81-%EB%B0%94%EB%8B%A4-%ED%95%98%EB%8A%98-%EC%84%AC-%EB%8F%8C-%ED%95%B4%EB%85%80-934530/" TargetMode="External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0068059-9097-4F05-BA38-CDD7DBF77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64A015-EDB3-4688-8B77-925530541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5103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F00527-50AD-441D-B506-9AFD2C235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643467"/>
            <a:ext cx="8857739" cy="2933620"/>
          </a:xfrm>
        </p:spPr>
        <p:txBody>
          <a:bodyPr>
            <a:normAutofit/>
          </a:bodyPr>
          <a:lstStyle/>
          <a:p>
            <a:r>
              <a:rPr lang="ko-KR" altLang="en-US" sz="11500" dirty="0"/>
              <a:t>고 </a:t>
            </a:r>
            <a:r>
              <a:rPr lang="ko-KR" altLang="en-US" sz="11500" dirty="0" err="1"/>
              <a:t>려</a:t>
            </a:r>
            <a:endParaRPr lang="en-US" sz="115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4E2B2-22F0-40C7-9C0F-0D79E9B5E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789" y="4872767"/>
            <a:ext cx="8754222" cy="1424165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중급</a:t>
            </a:r>
            <a:r>
              <a:rPr lang="en-US" altLang="ko-KR" sz="5400"/>
              <a:t>II-</a:t>
            </a:r>
            <a:r>
              <a:rPr lang="ko-KR" altLang="en-US" sz="5400" dirty="0"/>
              <a:t>아름다운 문화유산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28827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79398" y="426126"/>
            <a:ext cx="11221375" cy="6045693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7B324-9299-4950-A021-8ABDF07EFD1A}"/>
              </a:ext>
            </a:extLst>
          </p:cNvPr>
          <p:cNvSpPr txBox="1">
            <a:spLocks/>
          </p:cNvSpPr>
          <p:nvPr/>
        </p:nvSpPr>
        <p:spPr>
          <a:xfrm>
            <a:off x="6555238" y="781235"/>
            <a:ext cx="2002836" cy="73684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800" b="1" dirty="0">
                <a:highlight>
                  <a:srgbClr val="0000FF"/>
                </a:highlight>
                <a:sym typeface="Wingdings" panose="05000000000000000000" pitchFamily="2" charset="2"/>
              </a:rPr>
              <a:t>가마</a:t>
            </a:r>
            <a:r>
              <a:rPr lang="en-US" altLang="ko-KR" sz="2800" b="1" dirty="0">
                <a:highlight>
                  <a:srgbClr val="0000FF"/>
                </a:highlight>
                <a:sym typeface="Wingdings" panose="05000000000000000000" pitchFamily="2" charset="2"/>
              </a:rPr>
              <a:t>(kiln)</a:t>
            </a:r>
            <a:r>
              <a:rPr lang="en-US" altLang="ko-KR" sz="2800" b="1" dirty="0">
                <a:highlight>
                  <a:srgbClr val="800080"/>
                </a:highlight>
                <a:sym typeface="Wingdings" panose="05000000000000000000" pitchFamily="2" charset="2"/>
              </a:rPr>
              <a:t>  </a:t>
            </a:r>
            <a:r>
              <a:rPr lang="ko-KR" altLang="en-US" sz="2800" b="1" dirty="0">
                <a:highlight>
                  <a:srgbClr val="800080"/>
                </a:highlight>
                <a:sym typeface="Wingdings" panose="05000000000000000000" pitchFamily="2" charset="2"/>
              </a:rPr>
              <a:t> </a:t>
            </a:r>
            <a:endParaRPr lang="en-US" altLang="ko-KR" sz="2800" b="1" dirty="0">
              <a:highlight>
                <a:srgbClr val="800080"/>
              </a:highlight>
              <a:sym typeface="Wingdings" panose="05000000000000000000" pitchFamily="2" charset="2"/>
            </a:endParaRPr>
          </a:p>
          <a:p>
            <a:pPr marL="571500" indent="-571500"/>
            <a:endParaRPr lang="en-US" altLang="ko-KR" sz="2800" dirty="0">
              <a:sym typeface="Wingdings" panose="05000000000000000000" pitchFamily="2" charset="2"/>
            </a:endParaRPr>
          </a:p>
          <a:p>
            <a:pPr marL="571500" indent="-571500"/>
            <a:endParaRPr lang="en-US" altLang="ko-KR" sz="2800" dirty="0"/>
          </a:p>
          <a:p>
            <a:endParaRPr lang="en-US" altLang="ko-KR" sz="3200" b="1" dirty="0"/>
          </a:p>
        </p:txBody>
      </p:sp>
    </p:spTree>
    <p:extLst>
      <p:ext uri="{BB962C8B-B14F-4D97-AF65-F5344CB8AC3E}">
        <p14:creationId xmlns:p14="http://schemas.microsoft.com/office/powerpoint/2010/main" val="1079019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r="1812"/>
          <a:stretch/>
        </p:blipFill>
        <p:spPr>
          <a:xfrm>
            <a:off x="399496" y="301842"/>
            <a:ext cx="11363418" cy="6258756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4070529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[￬ﾲﾜ￬ﾞﾬ￪ﾵﾐ￬ﾜﾡ T￬ﾅﾀ￭ﾌﾌ] ￬ﾄﾸ￪ﾳﾄ ￬ﾵﾜ￪ﾳﾠ! ￪ﾳﾠ￫ﾠﾤ￬ﾲﾭ￬ﾞﾐ￬ﾝﾘ ￫ﾑﾐ ￪ﾰﾀ￬ﾧﾀ ￫ﾹﾄ￫ﾰﾀ">
            <a:hlinkClick r:id="" action="ppaction://media"/>
            <a:extLst>
              <a:ext uri="{FF2B5EF4-FFF2-40B4-BE49-F238E27FC236}">
                <a16:creationId xmlns:a16="http://schemas.microsoft.com/office/drawing/2014/main" id="{9169C42B-EC49-4333-AED3-D533AF04C63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7188" y="186719"/>
            <a:ext cx="10477623" cy="60357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5D58E3-2353-4721-A71C-58B27F0C08F1}"/>
              </a:ext>
            </a:extLst>
          </p:cNvPr>
          <p:cNvSpPr/>
          <p:nvPr/>
        </p:nvSpPr>
        <p:spPr>
          <a:xfrm>
            <a:off x="3508606" y="6318882"/>
            <a:ext cx="5476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https://www.youtube.com/watch?v=-FQx9M2j5E4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01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928" y="983119"/>
            <a:ext cx="11759393" cy="5755031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000" dirty="0"/>
              <a:t>의미</a:t>
            </a:r>
            <a:r>
              <a:rPr lang="en-US" altLang="ko-KR" sz="3000" dirty="0"/>
              <a:t>-</a:t>
            </a:r>
            <a:r>
              <a:rPr lang="ko-KR" altLang="en-US" sz="3000"/>
              <a:t>약 </a:t>
            </a:r>
            <a:r>
              <a:rPr lang="en-US" altLang="ko-KR" sz="3000" dirty="0"/>
              <a:t>8</a:t>
            </a:r>
            <a:r>
              <a:rPr lang="ko-KR" altLang="en-US" sz="3000" dirty="0"/>
              <a:t>만장이 넘을 정도로 많다는 뜻</a:t>
            </a:r>
            <a:endParaRPr lang="en-US" altLang="ko-KR" sz="3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000" dirty="0"/>
              <a:t>원</a:t>
            </a:r>
            <a:r>
              <a:rPr lang="en-US" altLang="ko-KR" sz="3000" dirty="0"/>
              <a:t>(</a:t>
            </a:r>
            <a:r>
              <a:rPr lang="ko-KR" altLang="en-US" sz="3000" dirty="0"/>
              <a:t>몽골</a:t>
            </a:r>
            <a:r>
              <a:rPr lang="en-US" altLang="ko-KR" sz="3000" dirty="0"/>
              <a:t>)</a:t>
            </a:r>
            <a:r>
              <a:rPr lang="ko-KR" altLang="en-US" sz="3000" dirty="0"/>
              <a:t>의 침입을 불교에 의지해 막아보고자 제작</a:t>
            </a:r>
            <a:endParaRPr lang="en-US" altLang="ko-KR" sz="3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000" dirty="0"/>
              <a:t>1236</a:t>
            </a:r>
            <a:r>
              <a:rPr lang="ko-KR" altLang="en-US" sz="3000" dirty="0"/>
              <a:t>년 강화군에서 만들기 시작 </a:t>
            </a:r>
            <a:r>
              <a:rPr lang="en-US" altLang="ko-KR" sz="3000" dirty="0">
                <a:sym typeface="Wingdings" panose="05000000000000000000" pitchFamily="2" charset="2"/>
              </a:rPr>
              <a:t> 1251</a:t>
            </a:r>
            <a:r>
              <a:rPr lang="ko-KR" altLang="en-US" sz="3000" dirty="0">
                <a:sym typeface="Wingdings" panose="05000000000000000000" pitchFamily="2" charset="2"/>
              </a:rPr>
              <a:t>년 완성 </a:t>
            </a:r>
            <a:r>
              <a:rPr lang="en-US" altLang="ko-KR" sz="3000" dirty="0">
                <a:sym typeface="Wingdings" panose="05000000000000000000" pitchFamily="2" charset="2"/>
              </a:rPr>
              <a:t>(</a:t>
            </a:r>
            <a:r>
              <a:rPr lang="ko-KR" altLang="en-US" sz="3000" dirty="0">
                <a:sym typeface="Wingdings" panose="05000000000000000000" pitchFamily="2" charset="2"/>
              </a:rPr>
              <a:t>약</a:t>
            </a:r>
            <a:r>
              <a:rPr lang="en-US" altLang="ko-KR" sz="3000" dirty="0">
                <a:sym typeface="Wingdings" panose="05000000000000000000" pitchFamily="2" charset="2"/>
              </a:rPr>
              <a:t>16</a:t>
            </a:r>
            <a:r>
              <a:rPr lang="ko-KR" altLang="en-US" sz="3000" dirty="0">
                <a:sym typeface="Wingdings" panose="05000000000000000000" pitchFamily="2" charset="2"/>
              </a:rPr>
              <a:t>년</a:t>
            </a:r>
            <a:r>
              <a:rPr lang="en-US" altLang="ko-KR" sz="3000" dirty="0">
                <a:sym typeface="Wingdings" panose="05000000000000000000" pitchFamily="2" charset="2"/>
              </a:rPr>
              <a:t>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000" dirty="0"/>
              <a:t>승려</a:t>
            </a:r>
            <a:r>
              <a:rPr lang="en-US" altLang="ko-KR" sz="3000" dirty="0"/>
              <a:t>, </a:t>
            </a:r>
            <a:r>
              <a:rPr lang="ko-KR" altLang="en-US" sz="3000" dirty="0"/>
              <a:t>목수</a:t>
            </a:r>
            <a:r>
              <a:rPr lang="en-US" altLang="ko-KR" sz="3000" dirty="0"/>
              <a:t>, </a:t>
            </a:r>
            <a:r>
              <a:rPr lang="ko-KR" altLang="en-US" sz="3000" dirty="0"/>
              <a:t>관리 등 다양한 계층의 많은 사람들이 참여 </a:t>
            </a:r>
            <a:r>
              <a:rPr lang="en-US" altLang="ko-KR" sz="3000" dirty="0">
                <a:sym typeface="Wingdings" panose="05000000000000000000" pitchFamily="2" charset="2"/>
              </a:rPr>
              <a:t></a:t>
            </a:r>
            <a:r>
              <a:rPr lang="ko-KR" altLang="en-US" sz="3000" dirty="0">
                <a:sym typeface="Wingdings" panose="05000000000000000000" pitchFamily="2" charset="2"/>
              </a:rPr>
              <a:t>단결</a:t>
            </a:r>
            <a:endParaRPr lang="en-US" altLang="ko-KR" sz="3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000" dirty="0"/>
              <a:t>고려의 발달된 인쇄 기술</a:t>
            </a:r>
            <a:r>
              <a:rPr lang="en-US" altLang="ko-KR" sz="3000" dirty="0"/>
              <a:t>-</a:t>
            </a:r>
            <a:r>
              <a:rPr lang="ko-KR" altLang="en-US" sz="3000" dirty="0"/>
              <a:t>모양이 뒤틀리거나 틀린 글자 없이 고르고 정교함</a:t>
            </a:r>
            <a:endParaRPr lang="en-US" altLang="ko-KR" sz="3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000" dirty="0"/>
              <a:t>&lt;</a:t>
            </a:r>
            <a:r>
              <a:rPr lang="ko-KR" altLang="en-US" sz="3000" dirty="0"/>
              <a:t>고려대장경</a:t>
            </a:r>
            <a:r>
              <a:rPr lang="en-US" altLang="ko-KR" sz="3000" dirty="0"/>
              <a:t>&gt;-2007</a:t>
            </a:r>
            <a:r>
              <a:rPr lang="ko-KR" altLang="en-US" sz="3000" dirty="0"/>
              <a:t>년 </a:t>
            </a:r>
            <a:r>
              <a:rPr lang="en-US" altLang="ko-KR" sz="3000" dirty="0"/>
              <a:t>UNESCO </a:t>
            </a:r>
            <a:r>
              <a:rPr lang="ko-KR" altLang="en-US" sz="3000" dirty="0"/>
              <a:t>세계기록유산으로 등재</a:t>
            </a:r>
            <a:endParaRPr lang="en-US" altLang="ko-KR" sz="3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000" dirty="0"/>
              <a:t>&lt;</a:t>
            </a:r>
            <a:r>
              <a:rPr lang="ko-KR" altLang="en-US" sz="3000" dirty="0" err="1"/>
              <a:t>장경판전</a:t>
            </a:r>
            <a:r>
              <a:rPr lang="en-US" altLang="ko-KR" sz="3000" dirty="0"/>
              <a:t>&gt;-</a:t>
            </a:r>
            <a:r>
              <a:rPr lang="ko-KR" altLang="en-US" sz="3000" dirty="0"/>
              <a:t>팔만대장경을 보관하기 위해 지은 목조 건물로 </a:t>
            </a:r>
            <a:r>
              <a:rPr lang="en-US" altLang="ko-KR" sz="3000" dirty="0"/>
              <a:t>1995</a:t>
            </a:r>
            <a:r>
              <a:rPr lang="ko-KR" altLang="en-US" sz="3000" dirty="0"/>
              <a:t>년 </a:t>
            </a:r>
            <a:r>
              <a:rPr lang="en-US" altLang="ko-KR" sz="3000" dirty="0"/>
              <a:t>UNESCO </a:t>
            </a:r>
            <a:r>
              <a:rPr lang="ko-KR" altLang="en-US" sz="3000" dirty="0"/>
              <a:t>세계유산으로 등재</a:t>
            </a:r>
            <a:endParaRPr lang="en-US" altLang="ko-KR" sz="3000" dirty="0"/>
          </a:p>
          <a:p>
            <a:pPr algn="l"/>
            <a:endParaRPr lang="en-US" altLang="ko-KR" sz="3200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276" y="0"/>
            <a:ext cx="8953491" cy="983120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팔만대장경</a:t>
            </a:r>
            <a:r>
              <a:rPr lang="en-US" altLang="ko-KR" dirty="0"/>
              <a:t>(Tripitaka</a:t>
            </a:r>
            <a:r>
              <a:rPr lang="en-US" dirty="0"/>
              <a:t> </a:t>
            </a:r>
            <a:r>
              <a:rPr lang="en-US" dirty="0" err="1"/>
              <a:t>koreana</a:t>
            </a:r>
            <a:r>
              <a:rPr lang="en-US" dirty="0"/>
              <a:t>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91988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895" y="1423035"/>
            <a:ext cx="9685538" cy="4906742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E9C5733-B26D-4728-9422-70760D0D679C}"/>
              </a:ext>
            </a:extLst>
          </p:cNvPr>
          <p:cNvSpPr txBox="1">
            <a:spLocks/>
          </p:cNvSpPr>
          <p:nvPr/>
        </p:nvSpPr>
        <p:spPr>
          <a:xfrm>
            <a:off x="1619254" y="275207"/>
            <a:ext cx="8953491" cy="983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/>
              <a:t>팔만대장경</a:t>
            </a:r>
            <a:r>
              <a:rPr lang="en-US" altLang="ko-KR"/>
              <a:t>(Tripitaka</a:t>
            </a:r>
            <a:r>
              <a:rPr lang="en-US"/>
              <a:t> koreana)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7233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1158814" y="1209291"/>
            <a:ext cx="9874369" cy="5373502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E9C5733-B26D-4728-9422-70760D0D679C}"/>
              </a:ext>
            </a:extLst>
          </p:cNvPr>
          <p:cNvSpPr txBox="1">
            <a:spLocks/>
          </p:cNvSpPr>
          <p:nvPr/>
        </p:nvSpPr>
        <p:spPr>
          <a:xfrm>
            <a:off x="1619254" y="275207"/>
            <a:ext cx="8953491" cy="983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 err="1"/>
              <a:t>장경판전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69144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￭ﾕﾜ￪ﾵﾭ￬ﾝﾘ ￬ﾄﾸ￪ﾳﾄ￬ﾜﾠ￬ﾂﾰ￬ﾋﾜ￫ﾦﾬ￬ﾦﾈ - ￭ﾕﾴ￬ﾝﾸ￬ﾂﾬ ￬ﾞﾥ￪ﾲﾽ￭ﾌﾐ￬ﾠﾄ">
            <a:hlinkClick r:id="" action="ppaction://media"/>
            <a:extLst>
              <a:ext uri="{FF2B5EF4-FFF2-40B4-BE49-F238E27FC236}">
                <a16:creationId xmlns:a16="http://schemas.microsoft.com/office/drawing/2014/main" id="{7C10092C-C468-4103-95D6-A445C2D518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2000" y="225006"/>
            <a:ext cx="10668000" cy="60007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A6AB5B-6027-4640-AF7D-8A52AE4D4DB6}"/>
              </a:ext>
            </a:extLst>
          </p:cNvPr>
          <p:cNvSpPr/>
          <p:nvPr/>
        </p:nvSpPr>
        <p:spPr>
          <a:xfrm>
            <a:off x="3338771" y="6263662"/>
            <a:ext cx="5514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https://www.youtube.com/watch?v=TuzeOrBPpCs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0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46977" y="3204713"/>
            <a:ext cx="6419753" cy="2918534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E9C5733-B26D-4728-9422-70760D0D679C}"/>
              </a:ext>
            </a:extLst>
          </p:cNvPr>
          <p:cNvSpPr txBox="1">
            <a:spLocks/>
          </p:cNvSpPr>
          <p:nvPr/>
        </p:nvSpPr>
        <p:spPr>
          <a:xfrm>
            <a:off x="1787929" y="71021"/>
            <a:ext cx="8953491" cy="983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/>
              <a:t>인쇄술의 발전</a:t>
            </a:r>
            <a:endParaRPr lang="en-US" sz="54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3474472-39A8-4C4D-B285-0A6B6E9C5EF0}"/>
              </a:ext>
            </a:extLst>
          </p:cNvPr>
          <p:cNvSpPr txBox="1">
            <a:spLocks/>
          </p:cNvSpPr>
          <p:nvPr/>
        </p:nvSpPr>
        <p:spPr>
          <a:xfrm>
            <a:off x="-62144" y="876587"/>
            <a:ext cx="12192000" cy="14404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571500" indent="-571500"/>
            <a:r>
              <a:rPr lang="ko-KR" altLang="en-US" sz="3200" dirty="0"/>
              <a:t>필사본 </a:t>
            </a:r>
            <a:r>
              <a:rPr lang="en-US" altLang="ko-KR" sz="3200" dirty="0">
                <a:sym typeface="Wingdings" panose="05000000000000000000" pitchFamily="2" charset="2"/>
              </a:rPr>
              <a:t> </a:t>
            </a:r>
            <a:r>
              <a:rPr lang="ko-KR" altLang="en-US" sz="3200" dirty="0">
                <a:sym typeface="Wingdings" panose="05000000000000000000" pitchFamily="2" charset="2"/>
              </a:rPr>
              <a:t>탁본 </a:t>
            </a:r>
            <a:r>
              <a:rPr lang="en-US" altLang="ko-KR" sz="3200" dirty="0">
                <a:sym typeface="Wingdings" panose="05000000000000000000" pitchFamily="2" charset="2"/>
              </a:rPr>
              <a:t> </a:t>
            </a:r>
            <a:r>
              <a:rPr lang="ko-KR" altLang="en-US" sz="3200" dirty="0">
                <a:sym typeface="Wingdings" panose="05000000000000000000" pitchFamily="2" charset="2"/>
              </a:rPr>
              <a:t>목판 </a:t>
            </a:r>
            <a:r>
              <a:rPr lang="en-US" altLang="ko-KR" sz="3200" dirty="0">
                <a:sym typeface="Wingdings" panose="05000000000000000000" pitchFamily="2" charset="2"/>
              </a:rPr>
              <a:t> </a:t>
            </a:r>
            <a:r>
              <a:rPr lang="ko-KR" altLang="en-US" sz="3200" dirty="0">
                <a:sym typeface="Wingdings" panose="05000000000000000000" pitchFamily="2" charset="2"/>
              </a:rPr>
              <a:t>금속활자</a:t>
            </a:r>
            <a:endParaRPr lang="en-US" altLang="ko-KR" sz="3200" dirty="0"/>
          </a:p>
          <a:p>
            <a:pPr marL="571500" indent="-571500"/>
            <a:r>
              <a:rPr lang="ko-KR" altLang="en-US" sz="3200" dirty="0"/>
              <a:t>최초의 목판 인쇄본</a:t>
            </a:r>
            <a:r>
              <a:rPr lang="en-US" altLang="ko-KR" sz="3200" dirty="0"/>
              <a:t>–</a:t>
            </a:r>
            <a:r>
              <a:rPr lang="ko-KR" altLang="en-US" sz="3200" dirty="0"/>
              <a:t>불국사 석가탑 </a:t>
            </a:r>
            <a:r>
              <a:rPr lang="ko-KR" altLang="en-US" sz="3200" dirty="0" err="1"/>
              <a:t>무구정광대다라니경</a:t>
            </a:r>
            <a:r>
              <a:rPr lang="en-US" altLang="ko-KR" sz="3200" dirty="0"/>
              <a:t>(751</a:t>
            </a:r>
            <a:r>
              <a:rPr lang="ko-KR" altLang="en-US" sz="3200" dirty="0"/>
              <a:t>년</a:t>
            </a:r>
            <a:r>
              <a:rPr lang="en-US" altLang="ko-KR" sz="3200" dirty="0"/>
              <a:t>)</a:t>
            </a:r>
          </a:p>
          <a:p>
            <a:endParaRPr lang="en-US" altLang="ko-KR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E32AB0-DCB7-48E0-974C-E42D77266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954" y="2542985"/>
            <a:ext cx="3423254" cy="4039808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1045456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036" y="1302715"/>
            <a:ext cx="11243928" cy="5027064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현존하는 가장 오래된 금속활자 인쇄물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200" dirty="0"/>
              <a:t>&lt;</a:t>
            </a:r>
            <a:r>
              <a:rPr lang="ko-KR" altLang="en-US" sz="3200" dirty="0" err="1"/>
              <a:t>백운화상초록불조직지심체요절</a:t>
            </a:r>
            <a:r>
              <a:rPr lang="en-US" altLang="ko-KR" sz="3200" dirty="0"/>
              <a:t>&gt;-</a:t>
            </a:r>
            <a:r>
              <a:rPr lang="ko-KR" altLang="en-US" sz="3200" dirty="0" err="1"/>
              <a:t>직지심체요절</a:t>
            </a:r>
            <a:r>
              <a:rPr lang="en-US" altLang="ko-KR" sz="3200" dirty="0"/>
              <a:t>, </a:t>
            </a:r>
            <a:r>
              <a:rPr lang="ko-KR" altLang="en-US" sz="3200" dirty="0"/>
              <a:t>직지라고 부름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백운화상의 가르침을 제자들이 인쇄물로 남긴 것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3200" dirty="0"/>
              <a:t>프랑스 파리 국립도서관에 보관</a:t>
            </a:r>
            <a:r>
              <a:rPr lang="en-US" altLang="ko-KR" sz="3200" dirty="0"/>
              <a:t>-</a:t>
            </a:r>
            <a:r>
              <a:rPr lang="ko-KR" altLang="en-US" sz="3200" dirty="0" err="1"/>
              <a:t>박병선</a:t>
            </a:r>
            <a:r>
              <a:rPr lang="ko-KR" altLang="en-US" sz="3200" dirty="0"/>
              <a:t> 박사의 노력으로 발견</a:t>
            </a:r>
            <a:endParaRPr lang="en-US" altLang="ko-KR" sz="32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3200" dirty="0"/>
              <a:t>2001</a:t>
            </a:r>
            <a:r>
              <a:rPr lang="ko-KR" altLang="en-US" sz="3200" dirty="0"/>
              <a:t>년 </a:t>
            </a:r>
            <a:r>
              <a:rPr lang="en-US" altLang="ko-KR" sz="3200" dirty="0"/>
              <a:t>9</a:t>
            </a:r>
            <a:r>
              <a:rPr lang="ko-KR" altLang="en-US" sz="3200" dirty="0"/>
              <a:t>월 </a:t>
            </a:r>
            <a:r>
              <a:rPr lang="en-US" altLang="ko-KR" sz="3200" dirty="0"/>
              <a:t>13</a:t>
            </a:r>
            <a:r>
              <a:rPr lang="ko-KR" altLang="en-US" sz="3200" dirty="0"/>
              <a:t>일에 </a:t>
            </a:r>
            <a:r>
              <a:rPr lang="en-US" altLang="ko-KR" sz="3200" dirty="0"/>
              <a:t>UNESCO </a:t>
            </a:r>
            <a:r>
              <a:rPr lang="ko-KR" altLang="en-US" sz="3200" dirty="0"/>
              <a:t>세계기록유산에 등재됨</a:t>
            </a:r>
            <a:endParaRPr lang="en-US" altLang="ko-KR" sz="3200" dirty="0"/>
          </a:p>
          <a:p>
            <a:pPr algn="l"/>
            <a:endParaRPr lang="en-US" altLang="ko-KR" sz="3200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3" y="97653"/>
            <a:ext cx="8953491" cy="983120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직지심체요절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718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7" y="1258327"/>
            <a:ext cx="11327906" cy="5324465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E9C5733-B26D-4728-9422-70760D0D679C}"/>
              </a:ext>
            </a:extLst>
          </p:cNvPr>
          <p:cNvSpPr txBox="1">
            <a:spLocks/>
          </p:cNvSpPr>
          <p:nvPr/>
        </p:nvSpPr>
        <p:spPr>
          <a:xfrm>
            <a:off x="1619254" y="275207"/>
            <a:ext cx="8953491" cy="983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5400" dirty="0" err="1"/>
              <a:t>직지</a:t>
            </a:r>
            <a:r>
              <a:rPr lang="ko-KR" altLang="en-US" sz="5400" dirty="0"/>
              <a:t> 제작과정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2614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food&#10;&#10;Description automatically generated">
            <a:extLst>
              <a:ext uri="{FF2B5EF4-FFF2-40B4-BE49-F238E27FC236}">
                <a16:creationId xmlns:a16="http://schemas.microsoft.com/office/drawing/2014/main" id="{1F463A3B-5137-4218-8A6C-0526DC3E9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1" y="1254935"/>
            <a:ext cx="5178536" cy="341483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9584" y="4836544"/>
            <a:ext cx="2767704" cy="747622"/>
          </a:xfrm>
        </p:spPr>
        <p:txBody>
          <a:bodyPr>
            <a:noAutofit/>
          </a:bodyPr>
          <a:lstStyle/>
          <a:p>
            <a:r>
              <a:rPr lang="ko-KR" altLang="en-US" sz="3200" dirty="0" err="1"/>
              <a:t>직지심체요절</a:t>
            </a:r>
            <a:endParaRPr lang="en-US" altLang="ko-KR" sz="3200" dirty="0"/>
          </a:p>
          <a:p>
            <a:pPr algn="l"/>
            <a:endParaRPr lang="en-US" altLang="ko-KR" sz="3200" dirty="0"/>
          </a:p>
        </p:txBody>
      </p:sp>
      <p:pic>
        <p:nvPicPr>
          <p:cNvPr id="11" name="Picture 10" descr="A picture containing building, fence, bench, wooden&#10;&#10;Description automatically generated">
            <a:extLst>
              <a:ext uri="{FF2B5EF4-FFF2-40B4-BE49-F238E27FC236}">
                <a16:creationId xmlns:a16="http://schemas.microsoft.com/office/drawing/2014/main" id="{6DE285B1-D7A5-49DD-8833-626B9DCFE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851" y="3416478"/>
            <a:ext cx="3642416" cy="2311045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39B8A2D-B839-46BA-B345-7B618E46A9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05" y="4055839"/>
            <a:ext cx="4204280" cy="2717356"/>
          </a:xfrm>
          <a:prstGeom prst="rect">
            <a:avLst/>
          </a:prstGeom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0CB9FDD-82AC-4AA3-B8AE-17B944D47A96}"/>
              </a:ext>
            </a:extLst>
          </p:cNvPr>
          <p:cNvSpPr txBox="1">
            <a:spLocks/>
          </p:cNvSpPr>
          <p:nvPr/>
        </p:nvSpPr>
        <p:spPr>
          <a:xfrm>
            <a:off x="3337758" y="6026142"/>
            <a:ext cx="2428597" cy="681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/>
              <a:t>팔만대장경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42CB610-5B16-4AF2-8F84-74A3AA2772F0}"/>
              </a:ext>
            </a:extLst>
          </p:cNvPr>
          <p:cNvSpPr txBox="1">
            <a:spLocks/>
          </p:cNvSpPr>
          <p:nvPr/>
        </p:nvSpPr>
        <p:spPr>
          <a:xfrm>
            <a:off x="7597945" y="2626325"/>
            <a:ext cx="1908148" cy="7016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/>
              <a:t>고려청자</a:t>
            </a:r>
            <a:endParaRPr lang="en-US" altLang="ko-KR" sz="3200" dirty="0"/>
          </a:p>
        </p:txBody>
      </p:sp>
      <p:pic>
        <p:nvPicPr>
          <p:cNvPr id="16" name="Picture 15" descr="A picture containing indoor, vase, sitting, table&#10;&#10;Description automatically generated">
            <a:extLst>
              <a:ext uri="{FF2B5EF4-FFF2-40B4-BE49-F238E27FC236}">
                <a16:creationId xmlns:a16="http://schemas.microsoft.com/office/drawing/2014/main" id="{7E95FD0B-C25D-4CA4-89A5-5FB6BAEECE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6" t="5003" r="9704"/>
          <a:stretch/>
        </p:blipFill>
        <p:spPr>
          <a:xfrm>
            <a:off x="9506093" y="1660257"/>
            <a:ext cx="2595806" cy="479116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604A614-FDA1-4A72-A62D-EB59189C4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128" y="35476"/>
            <a:ext cx="10644997" cy="983120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고려의 아름다운 문화유산  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862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6" title="￬ﾄﾸ￪ﾳﾄ￬ﾵﾜ￪ﾳﾠ￪ﾸﾈ￬ﾆﾍ￭ﾙﾜ￬ﾞﾐ￫ﾳﾸ￬ﾝﾴ ￬ﾚﾰ￫ﾦﾬ￫ﾂﾘ￫ﾝﾼ￬ﾗﾐ?! ￬ﾞﾐ￫ﾞﾑ￬ﾊﾤ￫ﾟﾬ￬ﾚﾴ ￬ﾧﾁ￬ﾧﾀ!">
            <a:hlinkClick r:id="" action="ppaction://media"/>
            <a:extLst>
              <a:ext uri="{FF2B5EF4-FFF2-40B4-BE49-F238E27FC236}">
                <a16:creationId xmlns:a16="http://schemas.microsoft.com/office/drawing/2014/main" id="{7ED2A24E-9F45-4E97-B1E3-BEC53D0829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08644" y="161746"/>
            <a:ext cx="10774711" cy="60607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36C1512-C007-4AE0-BF0D-18BE8D7AC348}"/>
              </a:ext>
            </a:extLst>
          </p:cNvPr>
          <p:cNvSpPr/>
          <p:nvPr/>
        </p:nvSpPr>
        <p:spPr>
          <a:xfrm>
            <a:off x="3125250" y="6269331"/>
            <a:ext cx="5941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https://www.youtube.com/watch?v=--ijVLcc-B0&amp;t=36s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3EFE060-CB42-4498-A6DA-D0E3DE2AA88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1" cy="27613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UNESCO</a:t>
            </a:r>
            <a:r>
              <a:rPr lang="ko-KR" altLang="en-US" sz="3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endParaRPr lang="en-US" altLang="ko-KR" sz="3200" dirty="0">
              <a:solidFill>
                <a:schemeClr val="accent2">
                  <a:lumMod val="60000"/>
                  <a:lumOff val="40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altLang="ko-KR" sz="28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rPr>
              <a:t>(United Nations Educational, Scientific and Cultural Organization) </a:t>
            </a:r>
          </a:p>
          <a:p>
            <a:pPr marL="0" indent="0" algn="ctr">
              <a:buNone/>
            </a:pPr>
            <a:r>
              <a:rPr lang="ko-KR" altLang="en-US" sz="3600" dirty="0">
                <a:latin typeface="+mn-ea"/>
              </a:rPr>
              <a:t>세계문화유산에</a:t>
            </a:r>
            <a:r>
              <a:rPr lang="en-US" altLang="ko-KR" sz="3600" dirty="0">
                <a:latin typeface="+mn-ea"/>
              </a:rPr>
              <a:t> </a:t>
            </a:r>
            <a:r>
              <a:rPr lang="ko-KR" altLang="en-US" sz="3600" dirty="0">
                <a:latin typeface="+mn-ea"/>
              </a:rPr>
              <a:t>속해 있는 한국의 문화 유산</a:t>
            </a:r>
            <a:endParaRPr lang="en-US" altLang="ko-KR" sz="3600" dirty="0">
              <a:latin typeface="+mn-ea"/>
            </a:endParaRPr>
          </a:p>
        </p:txBody>
      </p:sp>
      <p:pic>
        <p:nvPicPr>
          <p:cNvPr id="3" name="Picture 2" descr="A large room&#10;&#10;Description automatically generated">
            <a:extLst>
              <a:ext uri="{FF2B5EF4-FFF2-40B4-BE49-F238E27FC236}">
                <a16:creationId xmlns:a16="http://schemas.microsoft.com/office/drawing/2014/main" id="{2F78BE1A-0BE2-40D9-B262-CAF91D730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41394" y="2761345"/>
            <a:ext cx="2850436" cy="3895596"/>
          </a:xfrm>
          <a:prstGeom prst="rect">
            <a:avLst/>
          </a:prstGeom>
        </p:spPr>
      </p:pic>
      <p:pic>
        <p:nvPicPr>
          <p:cNvPr id="6" name="Picture 5" descr="A large stone building with a grassy field&#10;&#10;Description automatically generated">
            <a:extLst>
              <a:ext uri="{FF2B5EF4-FFF2-40B4-BE49-F238E27FC236}">
                <a16:creationId xmlns:a16="http://schemas.microsoft.com/office/drawing/2014/main" id="{92364A61-DAE5-4CE9-9B83-F443934F6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145453" y="2761345"/>
            <a:ext cx="2919015" cy="3895596"/>
          </a:xfrm>
          <a:prstGeom prst="rect">
            <a:avLst/>
          </a:prstGeom>
        </p:spPr>
      </p:pic>
      <p:pic>
        <p:nvPicPr>
          <p:cNvPr id="10" name="Picture 9" descr="A picture containing table, large, man, sitting&#10;&#10;Description automatically generated">
            <a:extLst>
              <a:ext uri="{FF2B5EF4-FFF2-40B4-BE49-F238E27FC236}">
                <a16:creationId xmlns:a16="http://schemas.microsoft.com/office/drawing/2014/main" id="{04943919-6938-4C71-B5E6-C57D653E0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514062" y="3698464"/>
            <a:ext cx="4364842" cy="2891708"/>
          </a:xfrm>
          <a:prstGeom prst="rect">
            <a:avLst/>
          </a:prstGeom>
        </p:spPr>
      </p:pic>
      <p:pic>
        <p:nvPicPr>
          <p:cNvPr id="13" name="Picture 12" descr="A statue of a person&#10;&#10;Description automatically generated">
            <a:extLst>
              <a:ext uri="{FF2B5EF4-FFF2-40B4-BE49-F238E27FC236}">
                <a16:creationId xmlns:a16="http://schemas.microsoft.com/office/drawing/2014/main" id="{4A325E0F-D143-46F9-B28E-8481715F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13096" y="4250028"/>
            <a:ext cx="4256920" cy="2328003"/>
          </a:xfrm>
          <a:prstGeom prst="rect">
            <a:avLst/>
          </a:prstGeom>
        </p:spPr>
      </p:pic>
      <p:pic>
        <p:nvPicPr>
          <p:cNvPr id="18" name="Picture 17" descr="A view of a stone building&#10;&#10;Description automatically generated">
            <a:extLst>
              <a:ext uri="{FF2B5EF4-FFF2-40B4-BE49-F238E27FC236}">
                <a16:creationId xmlns:a16="http://schemas.microsoft.com/office/drawing/2014/main" id="{9B95D075-2A4E-4779-B042-EA50A0DAD0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14772" y="2745316"/>
            <a:ext cx="3988694" cy="2685721"/>
          </a:xfrm>
          <a:prstGeom prst="rect">
            <a:avLst/>
          </a:prstGeom>
        </p:spPr>
      </p:pic>
      <p:pic>
        <p:nvPicPr>
          <p:cNvPr id="21" name="Picture 20" descr="A bowl filled with different types of food on a table&#10;&#10;Description automatically generated">
            <a:extLst>
              <a:ext uri="{FF2B5EF4-FFF2-40B4-BE49-F238E27FC236}">
                <a16:creationId xmlns:a16="http://schemas.microsoft.com/office/drawing/2014/main" id="{7EC24903-DD92-4401-9837-F3DF47E572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431055" y="2590768"/>
            <a:ext cx="4837620" cy="3217017"/>
          </a:xfrm>
          <a:prstGeom prst="rect">
            <a:avLst/>
          </a:prstGeom>
        </p:spPr>
      </p:pic>
      <p:pic>
        <p:nvPicPr>
          <p:cNvPr id="15" name="Picture 14" descr="A close up of a receipt&#10;&#10;Description automatically generated">
            <a:extLst>
              <a:ext uri="{FF2B5EF4-FFF2-40B4-BE49-F238E27FC236}">
                <a16:creationId xmlns:a16="http://schemas.microsoft.com/office/drawing/2014/main" id="{57AA9902-A67A-4BD5-9746-AFABE85618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3835093" y="2607972"/>
            <a:ext cx="4256920" cy="3388509"/>
          </a:xfrm>
          <a:prstGeom prst="rect">
            <a:avLst/>
          </a:prstGeom>
        </p:spPr>
      </p:pic>
      <p:pic>
        <p:nvPicPr>
          <p:cNvPr id="11" name="Picture 10" descr="A picture containing food&#10;&#10;Description automatically generated">
            <a:extLst>
              <a:ext uri="{FF2B5EF4-FFF2-40B4-BE49-F238E27FC236}">
                <a16:creationId xmlns:a16="http://schemas.microsoft.com/office/drawing/2014/main" id="{EE885D9F-4BA6-4179-989B-5FBEA347DF8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16" y="2508431"/>
            <a:ext cx="5178536" cy="3414832"/>
          </a:xfrm>
          <a:prstGeom prst="rect">
            <a:avLst/>
          </a:prstGeom>
        </p:spPr>
      </p:pic>
      <p:pic>
        <p:nvPicPr>
          <p:cNvPr id="12" name="Picture 11" descr="A picture containing building, fence, bench, wooden&#10;&#10;Description automatically generated">
            <a:extLst>
              <a:ext uri="{FF2B5EF4-FFF2-40B4-BE49-F238E27FC236}">
                <a16:creationId xmlns:a16="http://schemas.microsoft.com/office/drawing/2014/main" id="{72CDAC05-E8B0-4D2D-936C-E52BC1C1F4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211" y="2542612"/>
            <a:ext cx="3642416" cy="2311045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1827DFC6-8C17-4DB0-B638-EDC51BFE8C1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986" y="3494979"/>
            <a:ext cx="4204280" cy="271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8520" y="771042"/>
            <a:ext cx="11814960" cy="1299298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고려시대 대표적 무역 도시로 송나라</a:t>
            </a:r>
            <a:r>
              <a:rPr lang="en-US" altLang="ko-KR" sz="2800" dirty="0"/>
              <a:t>, </a:t>
            </a:r>
            <a:r>
              <a:rPr lang="ko-KR" altLang="en-US" sz="2800" dirty="0"/>
              <a:t>일본</a:t>
            </a:r>
            <a:r>
              <a:rPr lang="en-US" altLang="ko-KR" sz="2800" dirty="0"/>
              <a:t>, </a:t>
            </a:r>
            <a:r>
              <a:rPr lang="ko-KR" altLang="en-US" sz="2800" dirty="0"/>
              <a:t>아라비아와 활발하게 교류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고려 수출품 중 대표적인 물건</a:t>
            </a:r>
            <a:r>
              <a:rPr lang="en-US" altLang="ko-KR" sz="2800" dirty="0"/>
              <a:t>: </a:t>
            </a:r>
            <a:r>
              <a:rPr lang="ko-KR" alt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고려청자</a:t>
            </a:r>
            <a:endParaRPr lang="en-US" altLang="ko-KR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1487" y="-78662"/>
            <a:ext cx="3109026" cy="983120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벽란도</a:t>
            </a:r>
            <a:r>
              <a:rPr lang="en-US" sz="54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2A576-D0AA-4A17-8AC8-9CF8A0FBC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157" y="1953965"/>
            <a:ext cx="3617343" cy="47897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93A183-DF47-49E7-8741-9624C6A50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7069" y="2299311"/>
            <a:ext cx="6468357" cy="4192437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742710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7547" y="829450"/>
            <a:ext cx="11904453" cy="6028550"/>
          </a:xfrm>
        </p:spPr>
        <p:txBody>
          <a:bodyPr>
            <a:no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2800" dirty="0"/>
              <a:t>10</a:t>
            </a:r>
            <a:r>
              <a:rPr lang="ko-KR" altLang="en-US" sz="2800" dirty="0"/>
              <a:t>세기 중국의 영향을 받아 만들기 시작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고려 왕실과 귀족들의 청자에 대한 수요가 커지자 고려청자를 만들기 시작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처음에는 중국풍 고려청자를 제작했으나 </a:t>
            </a:r>
            <a:r>
              <a:rPr lang="en-US" altLang="ko-KR" sz="2800" dirty="0"/>
              <a:t>1020</a:t>
            </a:r>
            <a:r>
              <a:rPr lang="ko-KR" altLang="en-US" sz="2800" dirty="0"/>
              <a:t>년대부터 고려 고유의 청자를 만들기 시작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altLang="ko-KR" sz="2800" dirty="0"/>
              <a:t>12</a:t>
            </a:r>
            <a:r>
              <a:rPr lang="ko-KR" altLang="en-US" sz="2800" dirty="0"/>
              <a:t>세기 전반부터 </a:t>
            </a:r>
            <a:r>
              <a:rPr lang="en-US" altLang="ko-KR" sz="2800" dirty="0"/>
              <a:t>13</a:t>
            </a:r>
            <a:r>
              <a:rPr lang="ko-KR" altLang="en-US" sz="2800" dirty="0"/>
              <a:t>세기 후반까지 고려청자 전성기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비색</a:t>
            </a:r>
            <a:r>
              <a:rPr lang="en-US" altLang="ko-KR" sz="2800" dirty="0"/>
              <a:t>(Celadon Green)-</a:t>
            </a:r>
            <a:r>
              <a:rPr lang="ko-KR" altLang="en-US" sz="2800" dirty="0"/>
              <a:t>가을의 푸른 하늘을 연상하게 하는 색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상감청자</a:t>
            </a:r>
            <a:r>
              <a:rPr lang="en-US" altLang="ko-KR" sz="2800" dirty="0"/>
              <a:t>(Inlaid Celadon)-</a:t>
            </a:r>
            <a:r>
              <a:rPr lang="ko-KR" altLang="en-US" sz="2800" dirty="0"/>
              <a:t>금속 공예에 사용되던 상감기법으로 만든 청자 </a:t>
            </a:r>
            <a:endParaRPr lang="en-US" altLang="ko-KR" sz="2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2800" dirty="0"/>
              <a:t>한국 미의 아름다움을 선</a:t>
            </a:r>
            <a:r>
              <a:rPr lang="en-US" altLang="ko-KR" sz="2800" dirty="0"/>
              <a:t>(line)</a:t>
            </a:r>
            <a:r>
              <a:rPr lang="ko-KR" altLang="en-US" sz="2800" dirty="0"/>
              <a:t>으로 표현</a:t>
            </a:r>
            <a:endParaRPr lang="en-US" altLang="ko-KR" sz="2800" dirty="0"/>
          </a:p>
          <a:p>
            <a:pPr algn="l"/>
            <a:endParaRPr lang="en-US" altLang="ko-KR" sz="3200" b="1" dirty="0"/>
          </a:p>
          <a:p>
            <a:pPr algn="l"/>
            <a:endParaRPr lang="en-US" altLang="ko-KR" sz="1800" dirty="0"/>
          </a:p>
          <a:p>
            <a:pPr algn="l"/>
            <a:endParaRPr lang="en-US" altLang="ko-KR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180453F-DED1-4F3E-940A-9CF35AF9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619" y="-67114"/>
            <a:ext cx="4896395" cy="983120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고려청자</a:t>
            </a:r>
            <a:r>
              <a:rPr lang="en-US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315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996" y="600407"/>
            <a:ext cx="3946310" cy="1062992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완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21" y="580282"/>
            <a:ext cx="5079822" cy="5697436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07" y="2392784"/>
            <a:ext cx="4074849" cy="333331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altLang="ko-KR" sz="4000" dirty="0"/>
              <a:t>11</a:t>
            </a:r>
            <a:r>
              <a:rPr lang="ko-KR" altLang="en-US" sz="4000" dirty="0"/>
              <a:t>세기 작품</a:t>
            </a:r>
            <a:endParaRPr lang="en-US" altLang="ko-KR" sz="4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높이 </a:t>
            </a:r>
            <a:r>
              <a:rPr lang="en-US" altLang="ko-KR" sz="4000" dirty="0"/>
              <a:t>6cm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지름 </a:t>
            </a:r>
            <a:r>
              <a:rPr lang="en-US" altLang="ko-KR" sz="4000" dirty="0"/>
              <a:t>15.2cm</a:t>
            </a:r>
            <a:endParaRPr lang="en-US" altLang="ko-KR" sz="40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691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3220" y="1166207"/>
            <a:ext cx="6671755" cy="1062992"/>
          </a:xfrm>
        </p:spPr>
        <p:txBody>
          <a:bodyPr>
            <a:normAutofit/>
          </a:bodyPr>
          <a:lstStyle/>
          <a:p>
            <a:r>
              <a:rPr lang="ko-KR" altLang="en-US" sz="5400" dirty="0"/>
              <a:t>구름 학 무늬 </a:t>
            </a:r>
            <a:r>
              <a:rPr lang="ko-KR" altLang="en-US" sz="5400" dirty="0" err="1"/>
              <a:t>매병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272" y="363984"/>
            <a:ext cx="5157925" cy="6098960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15596" y="2703504"/>
            <a:ext cx="5007004" cy="2436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altLang="ko-KR" sz="4000" dirty="0"/>
              <a:t>12-13</a:t>
            </a:r>
            <a:r>
              <a:rPr lang="ko-KR" altLang="en-US" sz="4000" dirty="0"/>
              <a:t>세기 작품</a:t>
            </a:r>
            <a:endParaRPr lang="en-US" altLang="ko-KR" sz="4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높이 </a:t>
            </a:r>
            <a:r>
              <a:rPr lang="en-US" altLang="ko-KR" sz="4000" dirty="0"/>
              <a:t>30cm</a:t>
            </a:r>
            <a:endParaRPr lang="en-US" altLang="ko-KR" sz="40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617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423BF-920E-433E-9865-C2D1686B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013" y="811101"/>
            <a:ext cx="6671755" cy="1062992"/>
          </a:xfrm>
        </p:spPr>
        <p:txBody>
          <a:bodyPr>
            <a:normAutofit/>
          </a:bodyPr>
          <a:lstStyle/>
          <a:p>
            <a:r>
              <a:rPr lang="ko-KR" altLang="en-US" sz="5400" dirty="0" err="1"/>
              <a:t>청자상감운학문매병</a:t>
            </a:r>
            <a:endParaRPr lang="en-US" sz="5400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0B1D6D2-FB0B-4BFA-BBFF-615A9A425C6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2" t="4805" r="12039" b="7094"/>
          <a:stretch/>
        </p:blipFill>
        <p:spPr>
          <a:xfrm>
            <a:off x="488273" y="381739"/>
            <a:ext cx="4953740" cy="6214369"/>
          </a:xfr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A8DC65B-ECF6-4322-8497-F4EC3CBF7B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30744" y="2401662"/>
            <a:ext cx="5894292" cy="380383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고려청자 전성기 </a:t>
            </a:r>
            <a:r>
              <a:rPr lang="en-US" altLang="ko-KR" sz="4000" dirty="0"/>
              <a:t>12</a:t>
            </a:r>
            <a:r>
              <a:rPr lang="ko-KR" altLang="en-US" sz="4000" dirty="0"/>
              <a:t>세기 </a:t>
            </a:r>
            <a:endParaRPr lang="en-US" altLang="ko-KR" sz="4000" dirty="0"/>
          </a:p>
          <a:p>
            <a:pPr algn="l"/>
            <a:r>
              <a:rPr lang="en-US" altLang="ko-KR" sz="4000" dirty="0"/>
              <a:t> </a:t>
            </a:r>
            <a:r>
              <a:rPr lang="ko-KR" altLang="en-US" sz="4000" dirty="0"/>
              <a:t>중반 작품</a:t>
            </a:r>
            <a:endParaRPr lang="en-US" altLang="ko-KR" sz="4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높이 </a:t>
            </a:r>
            <a:r>
              <a:rPr lang="en-US" altLang="ko-KR" sz="4000" dirty="0"/>
              <a:t>42cm</a:t>
            </a:r>
            <a:endParaRPr lang="en-US" altLang="ko-KR" sz="40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ko-KR" altLang="en-US" sz="4000" dirty="0"/>
              <a:t>국보 제</a:t>
            </a:r>
            <a:r>
              <a:rPr lang="en-US" altLang="ko-KR" sz="4000" dirty="0"/>
              <a:t>68</a:t>
            </a:r>
            <a:r>
              <a:rPr lang="ko-KR" altLang="en-US" sz="4000" dirty="0"/>
              <a:t>호</a:t>
            </a:r>
            <a:endParaRPr lang="en-US" altLang="ko-KR" sz="4000" kern="1200" dirty="0">
              <a:solidFill>
                <a:schemeClr val="tx1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562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B71D8-CFEF-41F4-92E2-9F36BDF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398" y="381739"/>
            <a:ext cx="11221375" cy="6125592"/>
          </a:xfrm>
          <a:prstGeom prst="rect">
            <a:avLst/>
          </a:prstGeom>
          <a:ln w="127000" cap="flat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28487-9B19-4E4E-99BD-D50E6FF6CB0E}"/>
              </a:ext>
            </a:extLst>
          </p:cNvPr>
          <p:cNvSpPr txBox="1">
            <a:spLocks/>
          </p:cNvSpPr>
          <p:nvPr/>
        </p:nvSpPr>
        <p:spPr>
          <a:xfrm>
            <a:off x="5001646" y="701336"/>
            <a:ext cx="6592590" cy="11807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유약</a:t>
            </a:r>
            <a:r>
              <a:rPr lang="en-US" altLang="ko-KR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(glaze, enamel)</a:t>
            </a: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 </a:t>
            </a:r>
            <a:r>
              <a:rPr lang="en-US" altLang="ko-KR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– </a:t>
            </a: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빛</a:t>
            </a:r>
            <a:r>
              <a:rPr lang="en-US" altLang="ko-KR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, </a:t>
            </a: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색</a:t>
            </a:r>
            <a:r>
              <a:rPr lang="en-US" altLang="ko-KR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, </a:t>
            </a: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질감을 위해 도기</a:t>
            </a:r>
            <a:r>
              <a:rPr lang="en-US" altLang="ko-KR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, </a:t>
            </a:r>
            <a:r>
              <a:rPr lang="ko-KR" altLang="en-US" sz="2600" b="1" dirty="0">
                <a:highlight>
                  <a:srgbClr val="800080"/>
                </a:highlight>
                <a:sym typeface="Wingdings" panose="05000000000000000000" pitchFamily="2" charset="2"/>
              </a:rPr>
              <a:t>자기에 바르는 물질</a:t>
            </a:r>
            <a:endParaRPr lang="en-US" altLang="ko-KR" sz="2600" b="1" dirty="0">
              <a:highlight>
                <a:srgbClr val="800080"/>
              </a:highlight>
              <a:sym typeface="Wingdings" panose="05000000000000000000" pitchFamily="2" charset="2"/>
            </a:endParaRPr>
          </a:p>
          <a:p>
            <a:pPr marL="571500" indent="-571500"/>
            <a:endParaRPr lang="en-US" altLang="ko-KR" sz="2800" dirty="0">
              <a:sym typeface="Wingdings" panose="05000000000000000000" pitchFamily="2" charset="2"/>
            </a:endParaRPr>
          </a:p>
          <a:p>
            <a:pPr marL="571500" indent="-571500"/>
            <a:endParaRPr lang="en-US" altLang="ko-KR" sz="2800" dirty="0"/>
          </a:p>
          <a:p>
            <a:endParaRPr lang="en-US" altLang="ko-KR" sz="3200" b="1" dirty="0"/>
          </a:p>
        </p:txBody>
      </p:sp>
    </p:spTree>
    <p:extLst>
      <p:ext uri="{BB962C8B-B14F-4D97-AF65-F5344CB8AC3E}">
        <p14:creationId xmlns:p14="http://schemas.microsoft.com/office/powerpoint/2010/main" val="3629497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362</Words>
  <Application>Microsoft Office PowerPoint</Application>
  <PresentationFormat>Widescreen</PresentationFormat>
  <Paragraphs>60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맑은 고딕</vt:lpstr>
      <vt:lpstr>Arial</vt:lpstr>
      <vt:lpstr>Bookman Old Style</vt:lpstr>
      <vt:lpstr>Calibri</vt:lpstr>
      <vt:lpstr>Rockwell</vt:lpstr>
      <vt:lpstr>Damask</vt:lpstr>
      <vt:lpstr>고 려</vt:lpstr>
      <vt:lpstr>고려의 아름다운 문화유산   </vt:lpstr>
      <vt:lpstr>PowerPoint Presentation</vt:lpstr>
      <vt:lpstr>벽란도 </vt:lpstr>
      <vt:lpstr>고려청자 </vt:lpstr>
      <vt:lpstr>완</vt:lpstr>
      <vt:lpstr>구름 학 무늬 매병</vt:lpstr>
      <vt:lpstr>청자상감운학문매병</vt:lpstr>
      <vt:lpstr>PowerPoint Presentation</vt:lpstr>
      <vt:lpstr>PowerPoint Presentation</vt:lpstr>
      <vt:lpstr>PowerPoint Presentation</vt:lpstr>
      <vt:lpstr>PowerPoint Presentation</vt:lpstr>
      <vt:lpstr>팔만대장경(Tripitaka koreana)</vt:lpstr>
      <vt:lpstr>PowerPoint Presentation</vt:lpstr>
      <vt:lpstr>PowerPoint Presentation</vt:lpstr>
      <vt:lpstr>PowerPoint Presentation</vt:lpstr>
      <vt:lpstr>PowerPoint Presentation</vt:lpstr>
      <vt:lpstr>직지심체요절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 려</dc:title>
  <dc:creator>EunJung Jung</dc:creator>
  <cp:lastModifiedBy>EunJung Jung</cp:lastModifiedBy>
  <cp:revision>2</cp:revision>
  <dcterms:created xsi:type="dcterms:W3CDTF">2020-01-07T04:40:08Z</dcterms:created>
  <dcterms:modified xsi:type="dcterms:W3CDTF">2021-07-23T18:10:51Z</dcterms:modified>
</cp:coreProperties>
</file>